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1b6a40b4697c4a76" Type="http://schemas.microsoft.com/office/2006/relationships/ui/extensibility" Target="customUI/customUI.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8"/>
  </p:notesMasterIdLst>
  <p:handoutMasterIdLst>
    <p:handoutMasterId r:id="rId39"/>
  </p:handoutMasterIdLst>
  <p:sldIdLst>
    <p:sldId id="372" r:id="rId5"/>
    <p:sldId id="323" r:id="rId6"/>
    <p:sldId id="278" r:id="rId7"/>
    <p:sldId id="279" r:id="rId8"/>
    <p:sldId id="360" r:id="rId9"/>
    <p:sldId id="361" r:id="rId10"/>
    <p:sldId id="325" r:id="rId11"/>
    <p:sldId id="326" r:id="rId12"/>
    <p:sldId id="330" r:id="rId13"/>
    <p:sldId id="328" r:id="rId14"/>
    <p:sldId id="324" r:id="rId15"/>
    <p:sldId id="329" r:id="rId16"/>
    <p:sldId id="362" r:id="rId17"/>
    <p:sldId id="331" r:id="rId18"/>
    <p:sldId id="332" r:id="rId19"/>
    <p:sldId id="363" r:id="rId20"/>
    <p:sldId id="333" r:id="rId21"/>
    <p:sldId id="335" r:id="rId22"/>
    <p:sldId id="337" r:id="rId23"/>
    <p:sldId id="364" r:id="rId24"/>
    <p:sldId id="365" r:id="rId25"/>
    <p:sldId id="334" r:id="rId26"/>
    <p:sldId id="366" r:id="rId27"/>
    <p:sldId id="368" r:id="rId28"/>
    <p:sldId id="367" r:id="rId29"/>
    <p:sldId id="336" r:id="rId30"/>
    <p:sldId id="338" r:id="rId31"/>
    <p:sldId id="371" r:id="rId32"/>
    <p:sldId id="339" r:id="rId33"/>
    <p:sldId id="369" r:id="rId34"/>
    <p:sldId id="370" r:id="rId35"/>
    <p:sldId id="340" r:id="rId36"/>
    <p:sldId id="373" r:id="rId37"/>
  </p:sldIdLst>
  <p:sldSz cx="24384000" cy="13716000"/>
  <p:notesSz cx="7099300" cy="10234613"/>
  <p:defaultTextStyle>
    <a:defPPr>
      <a:defRPr lang="en-US"/>
    </a:defPPr>
    <a:lvl1pPr marL="0" algn="l" defTabSz="2437790" rtl="0" eaLnBrk="1" latinLnBrk="0" hangingPunct="1">
      <a:defRPr sz="4799" kern="1200">
        <a:solidFill>
          <a:schemeClr val="tx1"/>
        </a:solidFill>
        <a:latin typeface="+mn-lt"/>
        <a:ea typeface="+mn-ea"/>
        <a:cs typeface="+mn-cs"/>
      </a:defRPr>
    </a:lvl1pPr>
    <a:lvl2pPr marL="1218895" algn="l" defTabSz="2437790" rtl="0" eaLnBrk="1" latinLnBrk="0" hangingPunct="1">
      <a:defRPr sz="4799" kern="1200">
        <a:solidFill>
          <a:schemeClr val="tx1"/>
        </a:solidFill>
        <a:latin typeface="+mn-lt"/>
        <a:ea typeface="+mn-ea"/>
        <a:cs typeface="+mn-cs"/>
      </a:defRPr>
    </a:lvl2pPr>
    <a:lvl3pPr marL="2437790" algn="l" defTabSz="2437790" rtl="0" eaLnBrk="1" latinLnBrk="0" hangingPunct="1">
      <a:defRPr sz="4799" kern="1200">
        <a:solidFill>
          <a:schemeClr val="tx1"/>
        </a:solidFill>
        <a:latin typeface="+mn-lt"/>
        <a:ea typeface="+mn-ea"/>
        <a:cs typeface="+mn-cs"/>
      </a:defRPr>
    </a:lvl3pPr>
    <a:lvl4pPr marL="3656686" algn="l" defTabSz="2437790" rtl="0" eaLnBrk="1" latinLnBrk="0" hangingPunct="1">
      <a:defRPr sz="4799" kern="1200">
        <a:solidFill>
          <a:schemeClr val="tx1"/>
        </a:solidFill>
        <a:latin typeface="+mn-lt"/>
        <a:ea typeface="+mn-ea"/>
        <a:cs typeface="+mn-cs"/>
      </a:defRPr>
    </a:lvl4pPr>
    <a:lvl5pPr marL="4875581" algn="l" defTabSz="2437790" rtl="0" eaLnBrk="1" latinLnBrk="0" hangingPunct="1">
      <a:defRPr sz="4799" kern="1200">
        <a:solidFill>
          <a:schemeClr val="tx1"/>
        </a:solidFill>
        <a:latin typeface="+mn-lt"/>
        <a:ea typeface="+mn-ea"/>
        <a:cs typeface="+mn-cs"/>
      </a:defRPr>
    </a:lvl5pPr>
    <a:lvl6pPr marL="6094476" algn="l" defTabSz="2437790" rtl="0" eaLnBrk="1" latinLnBrk="0" hangingPunct="1">
      <a:defRPr sz="4799" kern="1200">
        <a:solidFill>
          <a:schemeClr val="tx1"/>
        </a:solidFill>
        <a:latin typeface="+mn-lt"/>
        <a:ea typeface="+mn-ea"/>
        <a:cs typeface="+mn-cs"/>
      </a:defRPr>
    </a:lvl6pPr>
    <a:lvl7pPr marL="7313371" algn="l" defTabSz="2437790" rtl="0" eaLnBrk="1" latinLnBrk="0" hangingPunct="1">
      <a:defRPr sz="4799" kern="1200">
        <a:solidFill>
          <a:schemeClr val="tx1"/>
        </a:solidFill>
        <a:latin typeface="+mn-lt"/>
        <a:ea typeface="+mn-ea"/>
        <a:cs typeface="+mn-cs"/>
      </a:defRPr>
    </a:lvl7pPr>
    <a:lvl8pPr marL="8532266" algn="l" defTabSz="2437790" rtl="0" eaLnBrk="1" latinLnBrk="0" hangingPunct="1">
      <a:defRPr sz="4799" kern="1200">
        <a:solidFill>
          <a:schemeClr val="tx1"/>
        </a:solidFill>
        <a:latin typeface="+mn-lt"/>
        <a:ea typeface="+mn-ea"/>
        <a:cs typeface="+mn-cs"/>
      </a:defRPr>
    </a:lvl8pPr>
    <a:lvl9pPr marL="9751162" algn="l" defTabSz="2437790" rtl="0" eaLnBrk="1" latinLnBrk="0" hangingPunct="1">
      <a:defRPr sz="4799" kern="1200">
        <a:solidFill>
          <a:schemeClr val="tx1"/>
        </a:solidFill>
        <a:latin typeface="+mn-lt"/>
        <a:ea typeface="+mn-ea"/>
        <a:cs typeface="+mn-cs"/>
      </a:defRPr>
    </a:lvl9pPr>
  </p:defaultTextStyle>
  <p:extLst>
    <p:ext uri="{521415D9-36F7-43E2-AB2F-B90AF26B5E84}">
      <p14:sectionLst xmlns:p14="http://schemas.microsoft.com/office/powerpoint/2010/main">
        <p14:section name="Template Instructions" id="{D97762E0-F512-4654-A68D-122F12046569}">
          <p14:sldIdLst/>
        </p14:section>
        <p14:section name="Right click for options" id="{5C661DC1-D038-4612-9AFE-4506515A23D4}">
          <p14:sldIdLst>
            <p14:sldId id="372"/>
            <p14:sldId id="323"/>
            <p14:sldId id="278"/>
            <p14:sldId id="279"/>
            <p14:sldId id="360"/>
            <p14:sldId id="361"/>
            <p14:sldId id="325"/>
            <p14:sldId id="326"/>
            <p14:sldId id="330"/>
            <p14:sldId id="328"/>
            <p14:sldId id="324"/>
            <p14:sldId id="329"/>
            <p14:sldId id="362"/>
            <p14:sldId id="331"/>
            <p14:sldId id="332"/>
            <p14:sldId id="363"/>
            <p14:sldId id="333"/>
            <p14:sldId id="335"/>
            <p14:sldId id="337"/>
            <p14:sldId id="364"/>
            <p14:sldId id="365"/>
            <p14:sldId id="334"/>
            <p14:sldId id="366"/>
            <p14:sldId id="368"/>
            <p14:sldId id="367"/>
            <p14:sldId id="336"/>
            <p14:sldId id="338"/>
            <p14:sldId id="371"/>
            <p14:sldId id="339"/>
            <p14:sldId id="369"/>
            <p14:sldId id="370"/>
            <p14:sldId id="340"/>
            <p14:sldId id="373"/>
          </p14:sldIdLst>
        </p14:section>
      </p14:sectionLst>
    </p:ext>
    <p:ext uri="{EFAFB233-063F-42B5-8137-9DF3F51BA10A}">
      <p15:sldGuideLst xmlns:p15="http://schemas.microsoft.com/office/powerpoint/2012/main">
        <p15:guide id="1" orient="horz" pos="1202" userDrawn="1">
          <p15:clr>
            <a:srgbClr val="A4A3A4"/>
          </p15:clr>
        </p15:guide>
        <p15:guide id="2" orient="horz" pos="8096" userDrawn="1">
          <p15:clr>
            <a:srgbClr val="A4A3A4"/>
          </p15:clr>
        </p15:guide>
        <p15:guide id="3" orient="horz" pos="2018" userDrawn="1">
          <p15:clr>
            <a:srgbClr val="A4A3A4"/>
          </p15:clr>
        </p15:guide>
        <p15:guide id="4" orient="horz" pos="7496" userDrawn="1">
          <p15:clr>
            <a:srgbClr val="A4A3A4"/>
          </p15:clr>
        </p15:guide>
        <p15:guide id="5" pos="14987" userDrawn="1">
          <p15:clr>
            <a:srgbClr val="A4A3A4"/>
          </p15:clr>
        </p15:guide>
        <p15:guide id="6" pos="12896" userDrawn="1">
          <p15:clr>
            <a:srgbClr val="A4A3A4"/>
          </p15:clr>
        </p15:guide>
        <p15:guide id="7" pos="371" userDrawn="1">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6"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ay" initials="" lastIdx="0" clrIdx="0"/>
  <p:cmAuthor id="1" name="Shay" initials="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622B"/>
    <a:srgbClr val="8F999E"/>
    <a:srgbClr val="1E497D"/>
    <a:srgbClr val="FFFFFF"/>
    <a:srgbClr val="000000"/>
    <a:srgbClr val="DDDDDD"/>
    <a:srgbClr val="004C6E"/>
    <a:srgbClr val="DDF4FF"/>
    <a:srgbClr val="00659B"/>
    <a:srgbClr val="A212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1860" autoAdjust="0"/>
    <p:restoredTop sz="96357" autoAdjust="0"/>
  </p:normalViewPr>
  <p:slideViewPr>
    <p:cSldViewPr snapToObjects="1">
      <p:cViewPr varScale="1">
        <p:scale>
          <a:sx n="34" d="100"/>
          <a:sy n="34" d="100"/>
        </p:scale>
        <p:origin x="764" y="88"/>
      </p:cViewPr>
      <p:guideLst>
        <p:guide orient="horz" pos="1202"/>
        <p:guide orient="horz" pos="8096"/>
        <p:guide orient="horz" pos="2018"/>
        <p:guide orient="horz" pos="7496"/>
        <p:guide pos="14987"/>
        <p:guide pos="12896"/>
        <p:guide pos="371"/>
      </p:guideLst>
    </p:cSldViewPr>
  </p:slideViewPr>
  <p:notesTextViewPr>
    <p:cViewPr>
      <p:scale>
        <a:sx n="1" d="1"/>
        <a:sy n="1" d="1"/>
      </p:scale>
      <p:origin x="0" y="0"/>
    </p:cViewPr>
  </p:notesTextViewPr>
  <p:sorterViewPr>
    <p:cViewPr>
      <p:scale>
        <a:sx n="75" d="100"/>
        <a:sy n="75" d="100"/>
      </p:scale>
      <p:origin x="0" y="0"/>
    </p:cViewPr>
  </p:sorterViewPr>
  <p:notesViewPr>
    <p:cSldViewPr snapToObjects="1" showGuides="1">
      <p:cViewPr varScale="1">
        <p:scale>
          <a:sx n="85" d="100"/>
          <a:sy n="85" d="100"/>
        </p:scale>
        <p:origin x="-3834" y="-96"/>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6363" cy="511731"/>
          </a:xfrm>
          <a:prstGeom prst="rect">
            <a:avLst/>
          </a:prstGeom>
        </p:spPr>
        <p:txBody>
          <a:bodyPr vert="horz" lIns="77990" tIns="77990" rIns="77990" bIns="77990" rtlCol="0" anchor="t" anchorCtr="0"/>
          <a:lstStyle/>
          <a:p>
            <a:endParaRPr lang="en-AU" sz="1100" dirty="0">
              <a:cs typeface="Arial" pitchFamily="34" charset="0"/>
            </a:endParaRPr>
          </a:p>
        </p:txBody>
      </p:sp>
      <p:sp>
        <p:nvSpPr>
          <p:cNvPr id="3" name="Date Placeholder 2"/>
          <p:cNvSpPr>
            <a:spLocks noGrp="1"/>
          </p:cNvSpPr>
          <p:nvPr>
            <p:ph type="dt" sz="quarter" idx="1"/>
          </p:nvPr>
        </p:nvSpPr>
        <p:spPr>
          <a:xfrm>
            <a:off x="4021294" y="0"/>
            <a:ext cx="3076363" cy="511731"/>
          </a:xfrm>
          <a:prstGeom prst="rect">
            <a:avLst/>
          </a:prstGeom>
        </p:spPr>
        <p:txBody>
          <a:bodyPr vert="horz" lIns="77990" tIns="77990" rIns="77990" bIns="77990" rtlCol="0"/>
          <a:lstStyle>
            <a:lvl1pPr algn="r">
              <a:defRPr sz="1300"/>
            </a:lvl1pPr>
          </a:lstStyle>
          <a:p>
            <a:fld id="{4E50C307-5AD1-4F8C-91A0-1FC7219EFB34}" type="datetimeFigureOut">
              <a:rPr lang="en-AU" sz="1100">
                <a:cs typeface="Arial" pitchFamily="34" charset="0"/>
              </a:rPr>
              <a:t>20/01/2020</a:t>
            </a:fld>
            <a:endParaRPr lang="en-AU" sz="1100" dirty="0">
              <a:cs typeface="Arial" pitchFamily="34" charset="0"/>
            </a:endParaRPr>
          </a:p>
        </p:txBody>
      </p:sp>
      <p:sp>
        <p:nvSpPr>
          <p:cNvPr id="4" name="Footer Placeholder 3"/>
          <p:cNvSpPr>
            <a:spLocks noGrp="1"/>
          </p:cNvSpPr>
          <p:nvPr>
            <p:ph type="ftr" sz="quarter" idx="2"/>
          </p:nvPr>
        </p:nvSpPr>
        <p:spPr>
          <a:xfrm>
            <a:off x="0" y="9721106"/>
            <a:ext cx="3076363" cy="511731"/>
          </a:xfrm>
          <a:prstGeom prst="rect">
            <a:avLst/>
          </a:prstGeom>
        </p:spPr>
        <p:txBody>
          <a:bodyPr vert="horz" lIns="77990" tIns="77990" rIns="77990" bIns="77990" rtlCol="0" anchor="b"/>
          <a:lstStyle>
            <a:lvl1pPr algn="l">
              <a:defRPr sz="1300"/>
            </a:lvl1pPr>
          </a:lstStyle>
          <a:p>
            <a:endParaRPr lang="en-AU" sz="1100" dirty="0">
              <a:cs typeface="Arial" pitchFamily="34" charset="0"/>
            </a:endParaRPr>
          </a:p>
        </p:txBody>
      </p:sp>
      <p:sp>
        <p:nvSpPr>
          <p:cNvPr id="5" name="Slide Number Placeholder 4"/>
          <p:cNvSpPr>
            <a:spLocks noGrp="1"/>
          </p:cNvSpPr>
          <p:nvPr>
            <p:ph type="sldNum" sz="quarter" idx="3"/>
          </p:nvPr>
        </p:nvSpPr>
        <p:spPr>
          <a:xfrm>
            <a:off x="5972254" y="9721106"/>
            <a:ext cx="1125405" cy="511731"/>
          </a:xfrm>
          <a:prstGeom prst="rect">
            <a:avLst/>
          </a:prstGeom>
        </p:spPr>
        <p:txBody>
          <a:bodyPr vert="horz" lIns="0" tIns="38995" rIns="99048" bIns="38995" rtlCol="0" anchor="b"/>
          <a:lstStyle>
            <a:lvl1pPr algn="r">
              <a:defRPr sz="1300"/>
            </a:lvl1pPr>
          </a:lstStyle>
          <a:p>
            <a:fld id="{AF84CFB5-B6E9-4915-957C-05CFA717E28F}" type="slidenum">
              <a:rPr lang="en-AU" sz="1100">
                <a:cs typeface="Arial" pitchFamily="34" charset="0"/>
              </a:rPr>
              <a:t>‹#›</a:t>
            </a:fld>
            <a:endParaRPr lang="en-AU" sz="1100" dirty="0">
              <a:cs typeface="Arial" pitchFamily="34" charset="0"/>
            </a:endParaRPr>
          </a:p>
        </p:txBody>
      </p:sp>
    </p:spTree>
    <p:extLst>
      <p:ext uri="{BB962C8B-B14F-4D97-AF65-F5344CB8AC3E}">
        <p14:creationId xmlns:p14="http://schemas.microsoft.com/office/powerpoint/2010/main" val="26682905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78881" y="85289"/>
            <a:ext cx="5194544" cy="426442"/>
          </a:xfrm>
          <a:prstGeom prst="rect">
            <a:avLst/>
          </a:prstGeom>
        </p:spPr>
        <p:txBody>
          <a:bodyPr vert="horz" lIns="0" tIns="0" rIns="0" bIns="0" rtlCol="0"/>
          <a:lstStyle>
            <a:lvl1pPr algn="l">
              <a:defRPr sz="1300">
                <a:latin typeface="+mn-lt"/>
              </a:defRPr>
            </a:lvl1pPr>
          </a:lstStyle>
          <a:p>
            <a:endParaRPr lang="en-AU" dirty="0"/>
          </a:p>
        </p:txBody>
      </p:sp>
      <p:sp>
        <p:nvSpPr>
          <p:cNvPr id="3" name="Date Placeholder 2"/>
          <p:cNvSpPr>
            <a:spLocks noGrp="1"/>
          </p:cNvSpPr>
          <p:nvPr>
            <p:ph type="dt" idx="1"/>
          </p:nvPr>
        </p:nvSpPr>
        <p:spPr>
          <a:xfrm>
            <a:off x="5588727" y="72495"/>
            <a:ext cx="1467189" cy="426442"/>
          </a:xfrm>
          <a:prstGeom prst="rect">
            <a:avLst/>
          </a:prstGeom>
        </p:spPr>
        <p:txBody>
          <a:bodyPr vert="horz" lIns="0" tIns="0" rIns="0" bIns="0" rtlCol="0"/>
          <a:lstStyle>
            <a:lvl1pPr algn="r">
              <a:defRPr sz="1300">
                <a:latin typeface="+mn-lt"/>
              </a:defRPr>
            </a:lvl1pPr>
          </a:lstStyle>
          <a:p>
            <a:fld id="{9BB1C32A-CF46-409D-8B8D-587A7E3A4DCC}" type="datetimeFigureOut">
              <a:rPr lang="en-AU" smtClean="0"/>
              <a:pPr/>
              <a:t>20/01/2020</a:t>
            </a:fld>
            <a:endParaRPr lang="en-AU" dirty="0"/>
          </a:p>
        </p:txBody>
      </p:sp>
      <p:sp>
        <p:nvSpPr>
          <p:cNvPr id="4" name="Slide Image Placeholder 3"/>
          <p:cNvSpPr>
            <a:spLocks noGrp="1" noRot="1" noChangeAspect="1"/>
          </p:cNvSpPr>
          <p:nvPr>
            <p:ph type="sldImg" idx="2"/>
          </p:nvPr>
        </p:nvSpPr>
        <p:spPr>
          <a:xfrm>
            <a:off x="-561975" y="608013"/>
            <a:ext cx="8215313" cy="4622800"/>
          </a:xfrm>
          <a:prstGeom prst="rect">
            <a:avLst/>
          </a:prstGeom>
          <a:noFill/>
          <a:ln w="3175">
            <a:solidFill>
              <a:prstClr val="black"/>
            </a:solidFill>
          </a:ln>
        </p:spPr>
        <p:txBody>
          <a:bodyPr vert="horz" lIns="99048" tIns="49524" rIns="99048" bIns="49524" rtlCol="0" anchor="ctr"/>
          <a:lstStyle/>
          <a:p>
            <a:endParaRPr lang="en-AU"/>
          </a:p>
        </p:txBody>
      </p:sp>
      <p:sp>
        <p:nvSpPr>
          <p:cNvPr id="5" name="Notes Placeholder 4"/>
          <p:cNvSpPr>
            <a:spLocks noGrp="1"/>
          </p:cNvSpPr>
          <p:nvPr>
            <p:ph type="body" sz="quarter" idx="3"/>
          </p:nvPr>
        </p:nvSpPr>
        <p:spPr>
          <a:xfrm>
            <a:off x="695918" y="5570661"/>
            <a:ext cx="5699617" cy="3896355"/>
          </a:xfrm>
          <a:prstGeom prst="rect">
            <a:avLst/>
          </a:prstGeom>
        </p:spPr>
        <p:txBody>
          <a:bodyPr vert="horz" lIns="0" tIns="0" rIns="0" bIns="0" rtlCol="0">
            <a:normAutofit/>
          </a:bodyPr>
          <a:lstStyle/>
          <a:p>
            <a:pPr lvl="0"/>
            <a:r>
              <a:rPr lang="en-AU" noProof="0" dirty="0"/>
              <a:t>Click to edit Master text styles</a:t>
            </a:r>
          </a:p>
          <a:p>
            <a:pPr marL="0" lvl="1"/>
            <a:r>
              <a:rPr lang="en-AU" noProof="0" dirty="0"/>
              <a:t>Second level</a:t>
            </a:r>
          </a:p>
          <a:p>
            <a:pPr marL="155981" lvl="2" indent="-155981">
              <a:buFont typeface="Arial" pitchFamily="34" charset="0"/>
              <a:buChar char="•"/>
            </a:pPr>
            <a:r>
              <a:rPr lang="en-AU" noProof="0" dirty="0"/>
              <a:t>Third level</a:t>
            </a:r>
          </a:p>
          <a:p>
            <a:pPr marL="311962" lvl="3" indent="-155981">
              <a:buFont typeface="Arial" pitchFamily="34" charset="0"/>
              <a:buChar char="•"/>
            </a:pPr>
            <a:r>
              <a:rPr lang="en-AU" noProof="0" dirty="0"/>
              <a:t>Fourth level</a:t>
            </a:r>
          </a:p>
        </p:txBody>
      </p:sp>
      <p:sp>
        <p:nvSpPr>
          <p:cNvPr id="6" name="Footer Placeholder 5"/>
          <p:cNvSpPr>
            <a:spLocks noGrp="1"/>
          </p:cNvSpPr>
          <p:nvPr>
            <p:ph type="ftr" sz="quarter" idx="4"/>
          </p:nvPr>
        </p:nvSpPr>
        <p:spPr>
          <a:xfrm>
            <a:off x="78881" y="9721106"/>
            <a:ext cx="4969510" cy="402938"/>
          </a:xfrm>
          <a:prstGeom prst="rect">
            <a:avLst/>
          </a:prstGeom>
        </p:spPr>
        <p:txBody>
          <a:bodyPr vert="horz" lIns="99048" tIns="49524" rIns="99048" bIns="49524" rtlCol="0" anchor="b"/>
          <a:lstStyle>
            <a:lvl1pPr algn="l">
              <a:defRPr sz="1300">
                <a:latin typeface="+mn-lt"/>
                <a:cs typeface="Arial" pitchFamily="34" charset="0"/>
              </a:defRPr>
            </a:lvl1pPr>
          </a:lstStyle>
          <a:p>
            <a:endParaRPr lang="en-AU" dirty="0"/>
          </a:p>
        </p:txBody>
      </p:sp>
      <p:sp>
        <p:nvSpPr>
          <p:cNvPr id="7" name="Slide Number Placeholder 6"/>
          <p:cNvSpPr>
            <a:spLocks noGrp="1"/>
          </p:cNvSpPr>
          <p:nvPr>
            <p:ph type="sldNum" sz="quarter" idx="5"/>
          </p:nvPr>
        </p:nvSpPr>
        <p:spPr>
          <a:xfrm>
            <a:off x="6062013" y="9721106"/>
            <a:ext cx="1023812" cy="402938"/>
          </a:xfrm>
          <a:prstGeom prst="rect">
            <a:avLst/>
          </a:prstGeom>
        </p:spPr>
        <p:txBody>
          <a:bodyPr vert="horz" lIns="99048" tIns="49524" rIns="99048" bIns="49524" rtlCol="0" anchor="b"/>
          <a:lstStyle>
            <a:lvl1pPr algn="r">
              <a:defRPr sz="1300">
                <a:latin typeface="+mn-lt"/>
              </a:defRPr>
            </a:lvl1pPr>
          </a:lstStyle>
          <a:p>
            <a:fld id="{D5A593CC-2149-4E6C-BC3C-0044C280ECB2}" type="slidenum">
              <a:rPr lang="en-AU" smtClean="0"/>
              <a:pPr/>
              <a:t>‹#›</a:t>
            </a:fld>
            <a:endParaRPr lang="en-AU"/>
          </a:p>
        </p:txBody>
      </p:sp>
    </p:spTree>
    <p:extLst>
      <p:ext uri="{BB962C8B-B14F-4D97-AF65-F5344CB8AC3E}">
        <p14:creationId xmlns:p14="http://schemas.microsoft.com/office/powerpoint/2010/main" val="3772576877"/>
      </p:ext>
    </p:extLst>
  </p:cSld>
  <p:clrMap bg1="lt1" tx1="dk1" bg2="lt2" tx2="dk2" accent1="accent1" accent2="accent2" accent3="accent3" accent4="accent4" accent5="accent5" accent6="accent6" hlink="hlink" folHlink="folHlink"/>
  <p:notesStyle>
    <a:lvl1pPr marL="0" algn="l" defTabSz="2437790" rtl="0" eaLnBrk="1" latinLnBrk="0" hangingPunct="1">
      <a:defRPr lang="en-US" sz="3199" b="1" kern="1200" dirty="0" smtClean="0">
        <a:solidFill>
          <a:schemeClr val="tx1"/>
        </a:solidFill>
        <a:latin typeface="+mn-lt"/>
        <a:ea typeface="+mn-ea"/>
        <a:cs typeface="Arial" pitchFamily="34" charset="0"/>
      </a:defRPr>
    </a:lvl1pPr>
    <a:lvl2pPr marL="1218895" algn="l" defTabSz="2437790" rtl="0" eaLnBrk="1" latinLnBrk="0" hangingPunct="1">
      <a:defRPr lang="en-US" sz="3199" kern="1200" dirty="0" smtClean="0">
        <a:solidFill>
          <a:schemeClr val="tx1"/>
        </a:solidFill>
        <a:latin typeface="Arial" pitchFamily="34" charset="0"/>
        <a:ea typeface="+mn-ea"/>
        <a:cs typeface="Arial" pitchFamily="34" charset="0"/>
      </a:defRPr>
    </a:lvl2pPr>
    <a:lvl3pPr marL="2437790" algn="l" defTabSz="2437790" rtl="0" eaLnBrk="1" latinLnBrk="0" hangingPunct="1">
      <a:defRPr lang="en-US" sz="3199" kern="1200" dirty="0" smtClean="0">
        <a:solidFill>
          <a:schemeClr val="tx1"/>
        </a:solidFill>
        <a:latin typeface="Arial" pitchFamily="34" charset="0"/>
        <a:ea typeface="+mn-ea"/>
        <a:cs typeface="Arial" pitchFamily="34" charset="0"/>
      </a:defRPr>
    </a:lvl3pPr>
    <a:lvl4pPr marL="3656686" algn="l" defTabSz="2437790" rtl="0" eaLnBrk="1" latinLnBrk="0" hangingPunct="1">
      <a:defRPr lang="en-US" sz="3199" kern="1200" dirty="0" smtClean="0">
        <a:solidFill>
          <a:schemeClr val="tx1"/>
        </a:solidFill>
        <a:latin typeface="Arial" pitchFamily="34" charset="0"/>
        <a:ea typeface="+mn-ea"/>
        <a:cs typeface="Arial" pitchFamily="34" charset="0"/>
      </a:defRPr>
    </a:lvl4pPr>
    <a:lvl5pPr marL="4875581" algn="l" defTabSz="2437790" rtl="0" eaLnBrk="1" latinLnBrk="0" hangingPunct="1">
      <a:defRPr lang="en-AU" sz="3199" kern="1200" baseline="0" dirty="0">
        <a:solidFill>
          <a:schemeClr val="tx1"/>
        </a:solidFill>
        <a:latin typeface="Arial" pitchFamily="34" charset="0"/>
        <a:ea typeface="+mn-ea"/>
        <a:cs typeface="Arial" pitchFamily="34" charset="0"/>
      </a:defRPr>
    </a:lvl5pPr>
    <a:lvl6pPr marL="6094476" algn="l" defTabSz="2437790" rtl="0" eaLnBrk="1" latinLnBrk="0" hangingPunct="1">
      <a:defRPr sz="3199" kern="1200">
        <a:solidFill>
          <a:schemeClr val="tx1"/>
        </a:solidFill>
        <a:latin typeface="+mn-lt"/>
        <a:ea typeface="+mn-ea"/>
        <a:cs typeface="+mn-cs"/>
      </a:defRPr>
    </a:lvl6pPr>
    <a:lvl7pPr marL="7313371" algn="l" defTabSz="2437790" rtl="0" eaLnBrk="1" latinLnBrk="0" hangingPunct="1">
      <a:defRPr sz="3199" kern="1200">
        <a:solidFill>
          <a:schemeClr val="tx1"/>
        </a:solidFill>
        <a:latin typeface="+mn-lt"/>
        <a:ea typeface="+mn-ea"/>
        <a:cs typeface="+mn-cs"/>
      </a:defRPr>
    </a:lvl7pPr>
    <a:lvl8pPr marL="8532266" algn="l" defTabSz="2437790" rtl="0" eaLnBrk="1" latinLnBrk="0" hangingPunct="1">
      <a:defRPr sz="3199" kern="1200">
        <a:solidFill>
          <a:schemeClr val="tx1"/>
        </a:solidFill>
        <a:latin typeface="+mn-lt"/>
        <a:ea typeface="+mn-ea"/>
        <a:cs typeface="+mn-cs"/>
      </a:defRPr>
    </a:lvl8pPr>
    <a:lvl9pPr marL="9751162" algn="l" defTabSz="2437790" rtl="0" eaLnBrk="1" latinLnBrk="0" hangingPunct="1">
      <a:defRPr sz="319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tx2"/>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417EFE7-D8BB-48D7-B5B1-C7483DB0A6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3" name="Title 2">
            <a:extLst>
              <a:ext uri="{FF2B5EF4-FFF2-40B4-BE49-F238E27FC236}">
                <a16:creationId xmlns:a16="http://schemas.microsoft.com/office/drawing/2014/main" id="{6BB89FCA-E14C-494B-8916-1CE4E731983C}"/>
              </a:ext>
            </a:extLst>
          </p:cNvPr>
          <p:cNvSpPr>
            <a:spLocks noGrp="1"/>
          </p:cNvSpPr>
          <p:nvPr>
            <p:ph type="title"/>
          </p:nvPr>
        </p:nvSpPr>
        <p:spPr>
          <a:xfrm>
            <a:off x="2451643" y="4061338"/>
            <a:ext cx="17481218" cy="5046911"/>
          </a:xfrm>
        </p:spPr>
        <p:txBody>
          <a:bodyPr/>
          <a:lstStyle>
            <a:lvl1pPr>
              <a:lnSpc>
                <a:spcPts val="12000"/>
              </a:lnSpc>
              <a:defRPr sz="13000">
                <a:solidFill>
                  <a:schemeClr val="bg1"/>
                </a:solidFill>
              </a:defRPr>
            </a:lvl1pPr>
          </a:lstStyle>
          <a:p>
            <a:r>
              <a:rPr lang="en-US"/>
              <a:t>Click to edit Master title style</a:t>
            </a:r>
            <a:endParaRPr lang="en-AU" dirty="0"/>
          </a:p>
        </p:txBody>
      </p:sp>
      <p:sp>
        <p:nvSpPr>
          <p:cNvPr id="6" name="Date Placeholder 5">
            <a:extLst>
              <a:ext uri="{FF2B5EF4-FFF2-40B4-BE49-F238E27FC236}">
                <a16:creationId xmlns:a16="http://schemas.microsoft.com/office/drawing/2014/main" id="{F4A84B4C-BE75-4597-9D41-89C90E42348C}"/>
              </a:ext>
            </a:extLst>
          </p:cNvPr>
          <p:cNvSpPr>
            <a:spLocks noGrp="1"/>
          </p:cNvSpPr>
          <p:nvPr>
            <p:ph type="dt" sz="half" idx="10"/>
          </p:nvPr>
        </p:nvSpPr>
        <p:spPr>
          <a:xfrm>
            <a:off x="20112880" y="591268"/>
            <a:ext cx="3297063" cy="432000"/>
          </a:xfrm>
        </p:spPr>
        <p:txBody>
          <a:bodyPr/>
          <a:lstStyle>
            <a:lvl1pPr>
              <a:defRPr sz="2400">
                <a:solidFill>
                  <a:schemeClr val="bg1"/>
                </a:solidFill>
              </a:defRPr>
            </a:lvl1pPr>
          </a:lstStyle>
          <a:p>
            <a:r>
              <a:rPr lang="en-US"/>
              <a:t>XX Month 2019</a:t>
            </a:r>
            <a:endParaRPr lang="en-AU" dirty="0"/>
          </a:p>
        </p:txBody>
      </p:sp>
      <p:sp>
        <p:nvSpPr>
          <p:cNvPr id="7" name="Footer Placeholder 6">
            <a:extLst>
              <a:ext uri="{FF2B5EF4-FFF2-40B4-BE49-F238E27FC236}">
                <a16:creationId xmlns:a16="http://schemas.microsoft.com/office/drawing/2014/main" id="{365B974A-9BD6-40CF-881F-E17FB8171835}"/>
              </a:ext>
            </a:extLst>
          </p:cNvPr>
          <p:cNvSpPr>
            <a:spLocks noGrp="1"/>
          </p:cNvSpPr>
          <p:nvPr>
            <p:ph type="ftr" sz="quarter" idx="11"/>
          </p:nvPr>
        </p:nvSpPr>
        <p:spPr/>
        <p:txBody>
          <a:bodyPr/>
          <a:lstStyle>
            <a:lvl1pPr>
              <a:defRPr>
                <a:solidFill>
                  <a:schemeClr val="bg1"/>
                </a:solidFill>
              </a:defRPr>
            </a:lvl1pPr>
          </a:lstStyle>
          <a:p>
            <a:r>
              <a:rPr lang="en-AU"/>
              <a:t>Presentation title goes here</a:t>
            </a:r>
            <a:endParaRPr lang="en-AU" dirty="0"/>
          </a:p>
        </p:txBody>
      </p:sp>
      <p:pic>
        <p:nvPicPr>
          <p:cNvPr id="14" name="Picture 13">
            <a:extLst>
              <a:ext uri="{FF2B5EF4-FFF2-40B4-BE49-F238E27FC236}">
                <a16:creationId xmlns:a16="http://schemas.microsoft.com/office/drawing/2014/main" id="{8DA1C7EF-F849-47CB-969B-FBEE3C7FC30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917182" y="11431407"/>
            <a:ext cx="4492761" cy="1267971"/>
          </a:xfrm>
          <a:prstGeom prst="rect">
            <a:avLst/>
          </a:prstGeom>
        </p:spPr>
      </p:pic>
    </p:spTree>
    <p:extLst>
      <p:ext uri="{BB962C8B-B14F-4D97-AF65-F5344CB8AC3E}">
        <p14:creationId xmlns:p14="http://schemas.microsoft.com/office/powerpoint/2010/main" val="3685211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Divider_1">
    <p:bg>
      <p:bgPr>
        <a:solidFill>
          <a:schemeClr val="accent1"/>
        </a:solidFill>
        <a:effectLst/>
      </p:bgPr>
    </p:bg>
    <p:spTree>
      <p:nvGrpSpPr>
        <p:cNvPr id="1" name=""/>
        <p:cNvGrpSpPr/>
        <p:nvPr/>
      </p:nvGrpSpPr>
      <p:grpSpPr>
        <a:xfrm>
          <a:off x="0" y="0"/>
          <a:ext cx="0" cy="0"/>
          <a:chOff x="0" y="0"/>
          <a:chExt cx="0" cy="0"/>
        </a:xfrm>
      </p:grpSpPr>
      <p:pic>
        <p:nvPicPr>
          <p:cNvPr id="9" name="Picture 8" descr="A close up of a logo&#10;&#10;Description automatically generated">
            <a:extLst>
              <a:ext uri="{FF2B5EF4-FFF2-40B4-BE49-F238E27FC236}">
                <a16:creationId xmlns:a16="http://schemas.microsoft.com/office/drawing/2014/main" id="{FE2465A8-218D-40DF-9D67-C2F40437D2A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682" t="1870" r="1898" b="796"/>
          <a:stretch/>
        </p:blipFill>
        <p:spPr>
          <a:xfrm>
            <a:off x="1979975" y="1657350"/>
            <a:ext cx="12687300" cy="9544050"/>
          </a:xfrm>
          <a:prstGeom prst="rect">
            <a:avLst/>
          </a:prstGeom>
        </p:spPr>
      </p:pic>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3521712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Divider_2">
    <p:bg>
      <p:bgPr>
        <a:solidFill>
          <a:schemeClr val="accent5"/>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DCB9D34-9A91-4976-BA44-234DD1D880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534151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Divider_3">
    <p:bg>
      <p:bgPr>
        <a:solidFill>
          <a:schemeClr val="accent2"/>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DCB9D34-9A91-4976-BA44-234DD1D880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4000" cy="13715999"/>
          </a:xfrm>
          <a:prstGeom prst="rect">
            <a:avLst/>
          </a:prstGeom>
        </p:spPr>
      </p:pic>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1355386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Divider_4">
    <p:bg>
      <p:bgPr>
        <a:solidFill>
          <a:schemeClr val="accent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DCB9D34-9A91-4976-BA44-234DD1D880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3998" cy="13715999"/>
          </a:xfrm>
          <a:prstGeom prst="rect">
            <a:avLst/>
          </a:prstGeom>
        </p:spPr>
      </p:pic>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2126033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3020054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2050755" y="4368478"/>
            <a:ext cx="8737200"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dirty="0"/>
          </a:p>
        </p:txBody>
      </p:sp>
      <p:sp>
        <p:nvSpPr>
          <p:cNvPr id="6" name="Content Placeholder 2">
            <a:extLst>
              <a:ext uri="{FF2B5EF4-FFF2-40B4-BE49-F238E27FC236}">
                <a16:creationId xmlns:a16="http://schemas.microsoft.com/office/drawing/2014/main" id="{269DDC83-D364-4EC8-99B9-8B991271DB5F}"/>
              </a:ext>
            </a:extLst>
          </p:cNvPr>
          <p:cNvSpPr>
            <a:spLocks noGrp="1"/>
          </p:cNvSpPr>
          <p:nvPr>
            <p:ph idx="15" hasCustomPrompt="1"/>
          </p:nvPr>
        </p:nvSpPr>
        <p:spPr>
          <a:xfrm>
            <a:off x="2451641" y="4368479"/>
            <a:ext cx="8737200"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Tree>
    <p:extLst>
      <p:ext uri="{BB962C8B-B14F-4D97-AF65-F5344CB8AC3E}">
        <p14:creationId xmlns:p14="http://schemas.microsoft.com/office/powerpoint/2010/main" val="1488172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dirty="0"/>
          </a:p>
        </p:txBody>
      </p:sp>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p>
            <a:r>
              <a:rPr lang="en-AU"/>
              <a:t>Presentation title goes here</a:t>
            </a:r>
            <a:endParaRPr lang="en-AU" dirty="0"/>
          </a:p>
        </p:txBody>
      </p:sp>
      <p:sp>
        <p:nvSpPr>
          <p:cNvPr id="7" name="Picture Placeholder 6">
            <a:extLst>
              <a:ext uri="{FF2B5EF4-FFF2-40B4-BE49-F238E27FC236}">
                <a16:creationId xmlns:a16="http://schemas.microsoft.com/office/drawing/2014/main" id="{FEFAB0EB-F2D7-4C77-889E-DC63EBA597E6}"/>
              </a:ext>
            </a:extLst>
          </p:cNvPr>
          <p:cNvSpPr>
            <a:spLocks noGrp="1"/>
          </p:cNvSpPr>
          <p:nvPr>
            <p:ph type="pic" sz="quarter" idx="16" hasCustomPrompt="1"/>
          </p:nvPr>
        </p:nvSpPr>
        <p:spPr>
          <a:xfrm>
            <a:off x="12049200" y="4368799"/>
            <a:ext cx="8737200" cy="8712000"/>
          </a:xfrm>
        </p:spPr>
        <p:txBody>
          <a:bodyPr anchor="ctr"/>
          <a:lstStyle>
            <a:lvl1pPr algn="ctr">
              <a:defRPr sz="2400"/>
            </a:lvl1pPr>
          </a:lstStyle>
          <a:p>
            <a:r>
              <a:rPr lang="en-AU" dirty="0"/>
              <a:t>Click in middle icon to insert image.</a:t>
            </a:r>
          </a:p>
        </p:txBody>
      </p:sp>
      <p:sp>
        <p:nvSpPr>
          <p:cNvPr id="9" name="Content Placeholder 2">
            <a:extLst>
              <a:ext uri="{FF2B5EF4-FFF2-40B4-BE49-F238E27FC236}">
                <a16:creationId xmlns:a16="http://schemas.microsoft.com/office/drawing/2014/main" id="{FD247EFA-57B5-4D68-B131-0F83A1F46574}"/>
              </a:ext>
            </a:extLst>
          </p:cNvPr>
          <p:cNvSpPr>
            <a:spLocks noGrp="1"/>
          </p:cNvSpPr>
          <p:nvPr>
            <p:ph idx="15" hasCustomPrompt="1"/>
          </p:nvPr>
        </p:nvSpPr>
        <p:spPr>
          <a:xfrm>
            <a:off x="2451641" y="4368479"/>
            <a:ext cx="8737200"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Tree>
    <p:extLst>
      <p:ext uri="{BB962C8B-B14F-4D97-AF65-F5344CB8AC3E}">
        <p14:creationId xmlns:p14="http://schemas.microsoft.com/office/powerpoint/2010/main" val="1419848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41150" y="4748093"/>
            <a:ext cx="16246805" cy="8331093"/>
          </a:xfrm>
        </p:spPr>
        <p:txBody>
          <a:bodyPr/>
          <a:lstStyle>
            <a:lvl1pPr marL="432000" indent="-432000">
              <a:lnSpc>
                <a:spcPts val="7800"/>
              </a:lnSpc>
              <a:spcAft>
                <a:spcPts val="0"/>
              </a:spcAft>
              <a:buClr>
                <a:schemeClr val="accent1"/>
              </a:buClr>
              <a:buFont typeface="Arial" panose="020B0604020202020204" pitchFamily="34" charset="0"/>
              <a:buChar char="•"/>
              <a:defRPr sz="4600"/>
            </a:lvl1pPr>
            <a:lvl2pPr marL="864000" indent="-432000">
              <a:lnSpc>
                <a:spcPts val="7800"/>
              </a:lnSpc>
              <a:spcAft>
                <a:spcPts val="0"/>
              </a:spcAft>
              <a:buClr>
                <a:schemeClr val="accent1"/>
              </a:buClr>
              <a:buFont typeface="Arial" panose="020B0604020202020204" pitchFamily="34" charset="0"/>
              <a:buChar char="•"/>
              <a:defRPr sz="4600"/>
            </a:lvl2pPr>
            <a:lvl3pPr marL="1296000">
              <a:lnSpc>
                <a:spcPts val="7800"/>
              </a:lnSpc>
              <a:spcAft>
                <a:spcPts val="0"/>
              </a:spcAft>
              <a:defRPr sz="4600"/>
            </a:lvl3pPr>
            <a:lvl4pPr marL="1728000">
              <a:lnSpc>
                <a:spcPts val="7800"/>
              </a:lnSpc>
              <a:spcAft>
                <a:spcPts val="0"/>
              </a:spcAft>
              <a:defRPr sz="4600"/>
            </a:lvl4pPr>
            <a:lvl5pPr marL="2160000">
              <a:lnSpc>
                <a:spcPts val="7800"/>
              </a:lnSpc>
              <a:spcAft>
                <a:spcPts val="0"/>
              </a:spcAft>
              <a:defRPr sz="4600" baseline="0"/>
            </a:lvl5pPr>
            <a:lvl6pPr marL="2592000">
              <a:lnSpc>
                <a:spcPts val="7800"/>
              </a:lnSpc>
              <a:spcAft>
                <a:spcPts val="0"/>
              </a:spcAft>
              <a:defRPr sz="4600"/>
            </a:lvl6pPr>
            <a:lvl7pPr marL="3024000">
              <a:lnSpc>
                <a:spcPts val="7800"/>
              </a:lnSpc>
              <a:spcAft>
                <a:spcPts val="0"/>
              </a:spcAft>
              <a:defRPr sz="4600"/>
            </a:lvl7pPr>
            <a:lvl8pPr marL="3456000">
              <a:lnSpc>
                <a:spcPts val="7800"/>
              </a:lnSpc>
              <a:spcAft>
                <a:spcPts val="0"/>
              </a:spcAft>
              <a:defRPr sz="4600"/>
            </a:lvl8pPr>
            <a:lvl9pPr marL="3888000">
              <a:lnSpc>
                <a:spcPts val="7800"/>
              </a:lnSpc>
              <a:spcAft>
                <a:spcPts val="0"/>
              </a:spcAft>
              <a:defRPr sz="4600"/>
            </a:lvl9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141639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ft Imag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420100" y="4368481"/>
            <a:ext cx="12367855"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p>
            <a:r>
              <a:rPr lang="en-AU"/>
              <a:t>Presentation title goes here</a:t>
            </a:r>
            <a:endParaRPr lang="en-AU" dirty="0"/>
          </a:p>
        </p:txBody>
      </p:sp>
      <p:sp>
        <p:nvSpPr>
          <p:cNvPr id="8" name="Title 7">
            <a:extLst>
              <a:ext uri="{FF2B5EF4-FFF2-40B4-BE49-F238E27FC236}">
                <a16:creationId xmlns:a16="http://schemas.microsoft.com/office/drawing/2014/main" id="{9FF2A421-59F6-4EE3-A454-1FBD1E396AAE}"/>
              </a:ext>
            </a:extLst>
          </p:cNvPr>
          <p:cNvSpPr>
            <a:spLocks noGrp="1"/>
          </p:cNvSpPr>
          <p:nvPr>
            <p:ph type="title"/>
          </p:nvPr>
        </p:nvSpPr>
        <p:spPr>
          <a:xfrm>
            <a:off x="8420100" y="2371824"/>
            <a:ext cx="12367855" cy="1491516"/>
          </a:xfrm>
        </p:spPr>
        <p:txBody>
          <a:bodyPr/>
          <a:lstStyle/>
          <a:p>
            <a:r>
              <a:rPr lang="en-US"/>
              <a:t>Click to edit Master title style</a:t>
            </a:r>
            <a:endParaRPr lang="en-AU" dirty="0"/>
          </a:p>
        </p:txBody>
      </p:sp>
      <p:sp>
        <p:nvSpPr>
          <p:cNvPr id="10" name="Picture Placeholder 3">
            <a:extLst>
              <a:ext uri="{FF2B5EF4-FFF2-40B4-BE49-F238E27FC236}">
                <a16:creationId xmlns:a16="http://schemas.microsoft.com/office/drawing/2014/main" id="{7B76BFB0-88FB-4D92-8944-83405A3F04EE}"/>
              </a:ext>
            </a:extLst>
          </p:cNvPr>
          <p:cNvSpPr>
            <a:spLocks noGrp="1"/>
          </p:cNvSpPr>
          <p:nvPr>
            <p:ph type="pic" sz="quarter" idx="10" hasCustomPrompt="1"/>
          </p:nvPr>
        </p:nvSpPr>
        <p:spPr>
          <a:xfrm>
            <a:off x="-1" y="2175941"/>
            <a:ext cx="7750375" cy="10775696"/>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9454 w 10000"/>
              <a:gd name="connsiteY1" fmla="*/ 747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1431 h 9253"/>
              <a:gd name="connsiteX1" fmla="*/ 9454 w 10000"/>
              <a:gd name="connsiteY1" fmla="*/ 0 h 9253"/>
              <a:gd name="connsiteX2" fmla="*/ 10000 w 10000"/>
              <a:gd name="connsiteY2" fmla="*/ 9253 h 9253"/>
              <a:gd name="connsiteX3" fmla="*/ 0 w 10000"/>
              <a:gd name="connsiteY3" fmla="*/ 9253 h 9253"/>
              <a:gd name="connsiteX4" fmla="*/ 0 w 10000"/>
              <a:gd name="connsiteY4" fmla="*/ 1431 h 9253"/>
              <a:gd name="connsiteX0" fmla="*/ 0 w 10000"/>
              <a:gd name="connsiteY0" fmla="*/ 1547 h 10000"/>
              <a:gd name="connsiteX1" fmla="*/ 7412 w 10000"/>
              <a:gd name="connsiteY1" fmla="*/ 298 h 10000"/>
              <a:gd name="connsiteX2" fmla="*/ 9454 w 10000"/>
              <a:gd name="connsiteY2" fmla="*/ 0 h 10000"/>
              <a:gd name="connsiteX3" fmla="*/ 10000 w 10000"/>
              <a:gd name="connsiteY3" fmla="*/ 10000 h 10000"/>
              <a:gd name="connsiteX4" fmla="*/ 0 w 10000"/>
              <a:gd name="connsiteY4" fmla="*/ 10000 h 10000"/>
              <a:gd name="connsiteX5" fmla="*/ 0 w 10000"/>
              <a:gd name="connsiteY5" fmla="*/ 1547 h 10000"/>
              <a:gd name="connsiteX0" fmla="*/ 0 w 10000"/>
              <a:gd name="connsiteY0" fmla="*/ 2316 h 10769"/>
              <a:gd name="connsiteX1" fmla="*/ 7747 w 10000"/>
              <a:gd name="connsiteY1" fmla="*/ 0 h 10769"/>
              <a:gd name="connsiteX2" fmla="*/ 9454 w 10000"/>
              <a:gd name="connsiteY2" fmla="*/ 769 h 10769"/>
              <a:gd name="connsiteX3" fmla="*/ 10000 w 10000"/>
              <a:gd name="connsiteY3" fmla="*/ 10769 h 10769"/>
              <a:gd name="connsiteX4" fmla="*/ 0 w 10000"/>
              <a:gd name="connsiteY4" fmla="*/ 10769 h 10769"/>
              <a:gd name="connsiteX5" fmla="*/ 0 w 10000"/>
              <a:gd name="connsiteY5" fmla="*/ 2316 h 10769"/>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67 h 10820"/>
              <a:gd name="connsiteX1" fmla="*/ 7765 w 10000"/>
              <a:gd name="connsiteY1" fmla="*/ 24 h 10820"/>
              <a:gd name="connsiteX2" fmla="*/ 9454 w 10000"/>
              <a:gd name="connsiteY2" fmla="*/ 820 h 10820"/>
              <a:gd name="connsiteX3" fmla="*/ 10000 w 10000"/>
              <a:gd name="connsiteY3" fmla="*/ 10820 h 10820"/>
              <a:gd name="connsiteX4" fmla="*/ 0 w 10000"/>
              <a:gd name="connsiteY4" fmla="*/ 10820 h 10820"/>
              <a:gd name="connsiteX5" fmla="*/ 0 w 10000"/>
              <a:gd name="connsiteY5" fmla="*/ 2367 h 10820"/>
              <a:gd name="connsiteX0" fmla="*/ 0 w 10000"/>
              <a:gd name="connsiteY0" fmla="*/ 2375 h 10828"/>
              <a:gd name="connsiteX1" fmla="*/ 7765 w 10000"/>
              <a:gd name="connsiteY1" fmla="*/ 32 h 10828"/>
              <a:gd name="connsiteX2" fmla="*/ 9454 w 10000"/>
              <a:gd name="connsiteY2" fmla="*/ 828 h 10828"/>
              <a:gd name="connsiteX3" fmla="*/ 10000 w 10000"/>
              <a:gd name="connsiteY3" fmla="*/ 10828 h 10828"/>
              <a:gd name="connsiteX4" fmla="*/ 0 w 10000"/>
              <a:gd name="connsiteY4" fmla="*/ 10828 h 10828"/>
              <a:gd name="connsiteX5" fmla="*/ 0 w 10000"/>
              <a:gd name="connsiteY5" fmla="*/ 2375 h 10828"/>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524 h 10977"/>
              <a:gd name="connsiteX1" fmla="*/ 7787 w 10000"/>
              <a:gd name="connsiteY1" fmla="*/ 27 h 10977"/>
              <a:gd name="connsiteX2" fmla="*/ 9454 w 10000"/>
              <a:gd name="connsiteY2" fmla="*/ 977 h 10977"/>
              <a:gd name="connsiteX3" fmla="*/ 10000 w 10000"/>
              <a:gd name="connsiteY3" fmla="*/ 10977 h 10977"/>
              <a:gd name="connsiteX4" fmla="*/ 0 w 10000"/>
              <a:gd name="connsiteY4" fmla="*/ 10977 h 10977"/>
              <a:gd name="connsiteX5" fmla="*/ 0 w 10000"/>
              <a:gd name="connsiteY5" fmla="*/ 2524 h 10977"/>
              <a:gd name="connsiteX0" fmla="*/ 0 w 10000"/>
              <a:gd name="connsiteY0" fmla="*/ 2381 h 10834"/>
              <a:gd name="connsiteX1" fmla="*/ 7765 w 10000"/>
              <a:gd name="connsiteY1" fmla="*/ 30 h 10834"/>
              <a:gd name="connsiteX2" fmla="*/ 9454 w 10000"/>
              <a:gd name="connsiteY2" fmla="*/ 834 h 10834"/>
              <a:gd name="connsiteX3" fmla="*/ 10000 w 10000"/>
              <a:gd name="connsiteY3" fmla="*/ 10834 h 10834"/>
              <a:gd name="connsiteX4" fmla="*/ 0 w 10000"/>
              <a:gd name="connsiteY4" fmla="*/ 10834 h 10834"/>
              <a:gd name="connsiteX5" fmla="*/ 0 w 10000"/>
              <a:gd name="connsiteY5" fmla="*/ 2381 h 10834"/>
              <a:gd name="connsiteX0" fmla="*/ 0 w 10000"/>
              <a:gd name="connsiteY0" fmla="*/ 2371 h 10824"/>
              <a:gd name="connsiteX1" fmla="*/ 7765 w 10000"/>
              <a:gd name="connsiteY1" fmla="*/ 20 h 10824"/>
              <a:gd name="connsiteX2" fmla="*/ 9454 w 10000"/>
              <a:gd name="connsiteY2" fmla="*/ 824 h 10824"/>
              <a:gd name="connsiteX3" fmla="*/ 10000 w 10000"/>
              <a:gd name="connsiteY3" fmla="*/ 10824 h 10824"/>
              <a:gd name="connsiteX4" fmla="*/ 0 w 10000"/>
              <a:gd name="connsiteY4" fmla="*/ 10824 h 10824"/>
              <a:gd name="connsiteX5" fmla="*/ 0 w 10000"/>
              <a:gd name="connsiteY5" fmla="*/ 2371 h 10824"/>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85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85 h 10821"/>
              <a:gd name="connsiteX0" fmla="*/ 0 w 10000"/>
              <a:gd name="connsiteY0" fmla="*/ 2382 h 10818"/>
              <a:gd name="connsiteX1" fmla="*/ 7765 w 10000"/>
              <a:gd name="connsiteY1" fmla="*/ 14 h 10818"/>
              <a:gd name="connsiteX2" fmla="*/ 9443 w 10000"/>
              <a:gd name="connsiteY2" fmla="*/ 878 h 10818"/>
              <a:gd name="connsiteX3" fmla="*/ 10000 w 10000"/>
              <a:gd name="connsiteY3" fmla="*/ 10818 h 10818"/>
              <a:gd name="connsiteX4" fmla="*/ 0 w 10000"/>
              <a:gd name="connsiteY4" fmla="*/ 10818 h 10818"/>
              <a:gd name="connsiteX5" fmla="*/ 0 w 10000"/>
              <a:gd name="connsiteY5" fmla="*/ 2382 h 10818"/>
              <a:gd name="connsiteX0" fmla="*/ 0 w 10000"/>
              <a:gd name="connsiteY0" fmla="*/ 2368 h 10804"/>
              <a:gd name="connsiteX1" fmla="*/ 2910 w 10000"/>
              <a:gd name="connsiteY1" fmla="*/ 1343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77 h 10813"/>
              <a:gd name="connsiteX1" fmla="*/ 2987 w 10000"/>
              <a:gd name="connsiteY1" fmla="*/ 1438 h 10813"/>
              <a:gd name="connsiteX2" fmla="*/ 7765 w 10000"/>
              <a:gd name="connsiteY2" fmla="*/ 9 h 10813"/>
              <a:gd name="connsiteX3" fmla="*/ 9443 w 10000"/>
              <a:gd name="connsiteY3" fmla="*/ 873 h 10813"/>
              <a:gd name="connsiteX4" fmla="*/ 10000 w 10000"/>
              <a:gd name="connsiteY4" fmla="*/ 10813 h 10813"/>
              <a:gd name="connsiteX5" fmla="*/ 0 w 10000"/>
              <a:gd name="connsiteY5" fmla="*/ 10813 h 10813"/>
              <a:gd name="connsiteX6" fmla="*/ 0 w 10000"/>
              <a:gd name="connsiteY6" fmla="*/ 2377 h 10813"/>
              <a:gd name="connsiteX0" fmla="*/ 0 w 10000"/>
              <a:gd name="connsiteY0" fmla="*/ 2374 h 10810"/>
              <a:gd name="connsiteX1" fmla="*/ 2987 w 10000"/>
              <a:gd name="connsiteY1" fmla="*/ 1435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6 h 10812"/>
              <a:gd name="connsiteX1" fmla="*/ 2987 w 10000"/>
              <a:gd name="connsiteY1" fmla="*/ 1454 h 10812"/>
              <a:gd name="connsiteX2" fmla="*/ 7765 w 10000"/>
              <a:gd name="connsiteY2" fmla="*/ 8 h 10812"/>
              <a:gd name="connsiteX3" fmla="*/ 9443 w 10000"/>
              <a:gd name="connsiteY3" fmla="*/ 872 h 10812"/>
              <a:gd name="connsiteX4" fmla="*/ 10000 w 10000"/>
              <a:gd name="connsiteY4" fmla="*/ 10812 h 10812"/>
              <a:gd name="connsiteX5" fmla="*/ 0 w 10000"/>
              <a:gd name="connsiteY5" fmla="*/ 10812 h 10812"/>
              <a:gd name="connsiteX6" fmla="*/ 0 w 10000"/>
              <a:gd name="connsiteY6" fmla="*/ 2376 h 10812"/>
              <a:gd name="connsiteX0" fmla="*/ 0 w 10000"/>
              <a:gd name="connsiteY0" fmla="*/ 2382 h 10818"/>
              <a:gd name="connsiteX1" fmla="*/ 2987 w 10000"/>
              <a:gd name="connsiteY1" fmla="*/ 1460 h 10818"/>
              <a:gd name="connsiteX2" fmla="*/ 7765 w 10000"/>
              <a:gd name="connsiteY2" fmla="*/ 14 h 10818"/>
              <a:gd name="connsiteX3" fmla="*/ 9443 w 10000"/>
              <a:gd name="connsiteY3" fmla="*/ 878 h 10818"/>
              <a:gd name="connsiteX4" fmla="*/ 10000 w 10000"/>
              <a:gd name="connsiteY4" fmla="*/ 10818 h 10818"/>
              <a:gd name="connsiteX5" fmla="*/ 0 w 10000"/>
              <a:gd name="connsiteY5" fmla="*/ 10818 h 10818"/>
              <a:gd name="connsiteX6" fmla="*/ 0 w 10000"/>
              <a:gd name="connsiteY6" fmla="*/ 2382 h 10818"/>
              <a:gd name="connsiteX0" fmla="*/ 0 w 10619"/>
              <a:gd name="connsiteY0" fmla="*/ 2382 h 10818"/>
              <a:gd name="connsiteX1" fmla="*/ 2987 w 10619"/>
              <a:gd name="connsiteY1" fmla="*/ 1460 h 10818"/>
              <a:gd name="connsiteX2" fmla="*/ 7765 w 10619"/>
              <a:gd name="connsiteY2" fmla="*/ 14 h 10818"/>
              <a:gd name="connsiteX3" fmla="*/ 9443 w 10619"/>
              <a:gd name="connsiteY3" fmla="*/ 878 h 10818"/>
              <a:gd name="connsiteX4" fmla="*/ 9536 w 10619"/>
              <a:gd name="connsiteY4" fmla="*/ 2591 h 10818"/>
              <a:gd name="connsiteX5" fmla="*/ 10000 w 10619"/>
              <a:gd name="connsiteY5" fmla="*/ 10818 h 10818"/>
              <a:gd name="connsiteX6" fmla="*/ 0 w 10619"/>
              <a:gd name="connsiteY6" fmla="*/ 10818 h 10818"/>
              <a:gd name="connsiteX7" fmla="*/ 0 w 10619"/>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880"/>
              <a:gd name="connsiteY0" fmla="*/ 2382 h 10818"/>
              <a:gd name="connsiteX1" fmla="*/ 2987 w 10880"/>
              <a:gd name="connsiteY1" fmla="*/ 1460 h 10818"/>
              <a:gd name="connsiteX2" fmla="*/ 7765 w 10880"/>
              <a:gd name="connsiteY2" fmla="*/ 14 h 10818"/>
              <a:gd name="connsiteX3" fmla="*/ 9443 w 10880"/>
              <a:gd name="connsiteY3" fmla="*/ 878 h 10818"/>
              <a:gd name="connsiteX4" fmla="*/ 9977 w 10880"/>
              <a:gd name="connsiteY4" fmla="*/ 2094 h 10818"/>
              <a:gd name="connsiteX5" fmla="*/ 10374 w 10880"/>
              <a:gd name="connsiteY5" fmla="*/ 4870 h 10818"/>
              <a:gd name="connsiteX6" fmla="*/ 10000 w 10880"/>
              <a:gd name="connsiteY6" fmla="*/ 10818 h 10818"/>
              <a:gd name="connsiteX7" fmla="*/ 0 w 10880"/>
              <a:gd name="connsiteY7" fmla="*/ 10818 h 10818"/>
              <a:gd name="connsiteX8" fmla="*/ 0 w 10880"/>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815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82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9993"/>
              <a:gd name="connsiteY0" fmla="*/ 2391 h 10827"/>
              <a:gd name="connsiteX1" fmla="*/ 2987 w 9993"/>
              <a:gd name="connsiteY1" fmla="*/ 1460 h 10827"/>
              <a:gd name="connsiteX2" fmla="*/ 7765 w 9993"/>
              <a:gd name="connsiteY2" fmla="*/ 14 h 10827"/>
              <a:gd name="connsiteX3" fmla="*/ 9443 w 9993"/>
              <a:gd name="connsiteY3" fmla="*/ 878 h 10827"/>
              <a:gd name="connsiteX4" fmla="*/ 9977 w 9993"/>
              <a:gd name="connsiteY4" fmla="*/ 2094 h 10827"/>
              <a:gd name="connsiteX5" fmla="*/ 8522 w 9993"/>
              <a:gd name="connsiteY5" fmla="*/ 4639 h 10827"/>
              <a:gd name="connsiteX6" fmla="*/ 2614 w 9993"/>
              <a:gd name="connsiteY6" fmla="*/ 10827 h 10827"/>
              <a:gd name="connsiteX7" fmla="*/ 0 w 9993"/>
              <a:gd name="connsiteY7" fmla="*/ 9789 h 10827"/>
              <a:gd name="connsiteX8" fmla="*/ 0 w 9993"/>
              <a:gd name="connsiteY8" fmla="*/ 2391 h 10827"/>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2616 w 10000"/>
              <a:gd name="connsiteY6" fmla="*/ 10000 h 10000"/>
              <a:gd name="connsiteX7" fmla="*/ 0 w 10000"/>
              <a:gd name="connsiteY7" fmla="*/ 9041 h 10000"/>
              <a:gd name="connsiteX8" fmla="*/ 0 w 10000"/>
              <a:gd name="connsiteY8"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501 w 10000"/>
              <a:gd name="connsiteY6" fmla="*/ 870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964 w 10000"/>
              <a:gd name="connsiteY6" fmla="*/ 904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9969"/>
              <a:gd name="connsiteX1" fmla="*/ 2989 w 10000"/>
              <a:gd name="connsiteY1" fmla="*/ 1348 h 9969"/>
              <a:gd name="connsiteX2" fmla="*/ 7770 w 10000"/>
              <a:gd name="connsiteY2" fmla="*/ 13 h 9969"/>
              <a:gd name="connsiteX3" fmla="*/ 9450 w 10000"/>
              <a:gd name="connsiteY3" fmla="*/ 811 h 9969"/>
              <a:gd name="connsiteX4" fmla="*/ 9984 w 10000"/>
              <a:gd name="connsiteY4" fmla="*/ 1934 h 9969"/>
              <a:gd name="connsiteX5" fmla="*/ 8528 w 10000"/>
              <a:gd name="connsiteY5" fmla="*/ 4285 h 9969"/>
              <a:gd name="connsiteX6" fmla="*/ 4964 w 10000"/>
              <a:gd name="connsiteY6" fmla="*/ 9048 h 9969"/>
              <a:gd name="connsiteX7" fmla="*/ 2602 w 10000"/>
              <a:gd name="connsiteY7" fmla="*/ 9969 h 9969"/>
              <a:gd name="connsiteX8" fmla="*/ 0 w 10000"/>
              <a:gd name="connsiteY8" fmla="*/ 9041 h 9969"/>
              <a:gd name="connsiteX9" fmla="*/ 0 w 10000"/>
              <a:gd name="connsiteY9" fmla="*/ 2208 h 9969"/>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64 w 10000"/>
              <a:gd name="connsiteY6" fmla="*/ 9076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922 w 10000"/>
              <a:gd name="connsiteY6" fmla="*/ 6473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0 w 10014"/>
              <a:gd name="connsiteY3" fmla="*/ 814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08"/>
              <a:gd name="connsiteY0" fmla="*/ 2215 h 10010"/>
              <a:gd name="connsiteX1" fmla="*/ 2989 w 10008"/>
              <a:gd name="connsiteY1" fmla="*/ 1352 h 10010"/>
              <a:gd name="connsiteX2" fmla="*/ 7770 w 10008"/>
              <a:gd name="connsiteY2" fmla="*/ 13 h 10010"/>
              <a:gd name="connsiteX3" fmla="*/ 9458 w 10008"/>
              <a:gd name="connsiteY3" fmla="*/ 837 h 10010"/>
              <a:gd name="connsiteX4" fmla="*/ 9978 w 10008"/>
              <a:gd name="connsiteY4" fmla="*/ 1940 h 10010"/>
              <a:gd name="connsiteX5" fmla="*/ 8528 w 10008"/>
              <a:gd name="connsiteY5" fmla="*/ 4310 h 10010"/>
              <a:gd name="connsiteX6" fmla="*/ 6617 w 10008"/>
              <a:gd name="connsiteY6" fmla="*/ 6519 h 10010"/>
              <a:gd name="connsiteX7" fmla="*/ 4983 w 10008"/>
              <a:gd name="connsiteY7" fmla="*/ 9079 h 10010"/>
              <a:gd name="connsiteX8" fmla="*/ 2597 w 10008"/>
              <a:gd name="connsiteY8" fmla="*/ 10010 h 10010"/>
              <a:gd name="connsiteX9" fmla="*/ 0 w 10008"/>
              <a:gd name="connsiteY9" fmla="*/ 9086 h 10010"/>
              <a:gd name="connsiteX10" fmla="*/ 0 w 10008"/>
              <a:gd name="connsiteY10" fmla="*/ 2215 h 10010"/>
              <a:gd name="connsiteX0" fmla="*/ 0 w 10005"/>
              <a:gd name="connsiteY0" fmla="*/ 2215 h 10010"/>
              <a:gd name="connsiteX1" fmla="*/ 2989 w 10005"/>
              <a:gd name="connsiteY1" fmla="*/ 1352 h 10010"/>
              <a:gd name="connsiteX2" fmla="*/ 7770 w 10005"/>
              <a:gd name="connsiteY2" fmla="*/ 13 h 10010"/>
              <a:gd name="connsiteX3" fmla="*/ 9458 w 10005"/>
              <a:gd name="connsiteY3" fmla="*/ 837 h 10010"/>
              <a:gd name="connsiteX4" fmla="*/ 9978 w 10005"/>
              <a:gd name="connsiteY4" fmla="*/ 1940 h 10010"/>
              <a:gd name="connsiteX5" fmla="*/ 8528 w 10005"/>
              <a:gd name="connsiteY5" fmla="*/ 4310 h 10010"/>
              <a:gd name="connsiteX6" fmla="*/ 6617 w 10005"/>
              <a:gd name="connsiteY6" fmla="*/ 6519 h 10010"/>
              <a:gd name="connsiteX7" fmla="*/ 4983 w 10005"/>
              <a:gd name="connsiteY7" fmla="*/ 9079 h 10010"/>
              <a:gd name="connsiteX8" fmla="*/ 2597 w 10005"/>
              <a:gd name="connsiteY8" fmla="*/ 10010 h 10010"/>
              <a:gd name="connsiteX9" fmla="*/ 0 w 10005"/>
              <a:gd name="connsiteY9" fmla="*/ 9086 h 10010"/>
              <a:gd name="connsiteX10" fmla="*/ 0 w 10005"/>
              <a:gd name="connsiteY10" fmla="*/ 2215 h 10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5" h="10010">
                <a:moveTo>
                  <a:pt x="0" y="2215"/>
                </a:moveTo>
                <a:cubicBezTo>
                  <a:pt x="1214" y="1882"/>
                  <a:pt x="1672" y="1742"/>
                  <a:pt x="2989" y="1352"/>
                </a:cubicBezTo>
                <a:cubicBezTo>
                  <a:pt x="4670" y="756"/>
                  <a:pt x="6348" y="-119"/>
                  <a:pt x="7770" y="13"/>
                </a:cubicBezTo>
                <a:cubicBezTo>
                  <a:pt x="8459" y="110"/>
                  <a:pt x="8901" y="284"/>
                  <a:pt x="9458" y="837"/>
                </a:cubicBezTo>
                <a:cubicBezTo>
                  <a:pt x="9745" y="1241"/>
                  <a:pt x="9863" y="1373"/>
                  <a:pt x="9978" y="1940"/>
                </a:cubicBezTo>
                <a:cubicBezTo>
                  <a:pt x="10176" y="2837"/>
                  <a:pt x="9267" y="3654"/>
                  <a:pt x="8528" y="4310"/>
                </a:cubicBezTo>
                <a:cubicBezTo>
                  <a:pt x="7841" y="4939"/>
                  <a:pt x="7272" y="5474"/>
                  <a:pt x="6617" y="6519"/>
                </a:cubicBezTo>
                <a:cubicBezTo>
                  <a:pt x="5937" y="7478"/>
                  <a:pt x="5632" y="8380"/>
                  <a:pt x="4983" y="9079"/>
                </a:cubicBezTo>
                <a:cubicBezTo>
                  <a:pt x="4037" y="9965"/>
                  <a:pt x="3347" y="9955"/>
                  <a:pt x="2597" y="10010"/>
                </a:cubicBezTo>
                <a:cubicBezTo>
                  <a:pt x="902" y="9961"/>
                  <a:pt x="120" y="9131"/>
                  <a:pt x="0" y="9086"/>
                </a:cubicBezTo>
                <a:lnTo>
                  <a:pt x="0" y="2215"/>
                </a:lnTo>
                <a:close/>
              </a:path>
            </a:pathLst>
          </a:custGeom>
          <a:noFill/>
        </p:spPr>
        <p:txBody>
          <a:bodyPr anchor="ctr"/>
          <a:lstStyle>
            <a:lvl1pPr algn="ctr">
              <a:lnSpc>
                <a:spcPct val="100000"/>
              </a:lnSpc>
              <a:spcAft>
                <a:spcPts val="0"/>
              </a:spcAft>
              <a:defRPr sz="2400"/>
            </a:lvl1pPr>
          </a:lstStyle>
          <a:p>
            <a:r>
              <a:rPr lang="en-AU" dirty="0"/>
              <a:t>Click in middle icon to insert image.</a:t>
            </a:r>
          </a:p>
        </p:txBody>
      </p:sp>
    </p:spTree>
    <p:extLst>
      <p:ext uri="{BB962C8B-B14F-4D97-AF65-F5344CB8AC3E}">
        <p14:creationId xmlns:p14="http://schemas.microsoft.com/office/powerpoint/2010/main" val="2778624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3" name="Picture 12" descr="A close up of a logo&#10;&#10;Description automatically generated">
            <a:extLst>
              <a:ext uri="{FF2B5EF4-FFF2-40B4-BE49-F238E27FC236}">
                <a16:creationId xmlns:a16="http://schemas.microsoft.com/office/drawing/2014/main" id="{4CA86C2B-6B67-4270-8E9F-086220ECD53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21620" y="3957050"/>
            <a:ext cx="4212345" cy="4081280"/>
          </a:xfrm>
          <a:prstGeom prst="rect">
            <a:avLst/>
          </a:prstGeom>
        </p:spPr>
      </p:pic>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p:nvPr>
        </p:nvSpPr>
        <p:spPr>
          <a:xfrm>
            <a:off x="8416679" y="5172937"/>
            <a:ext cx="13951105" cy="5555493"/>
          </a:xfrm>
        </p:spPr>
        <p:txBody>
          <a:bodyPr/>
          <a:lstStyle>
            <a:lvl1pPr>
              <a:lnSpc>
                <a:spcPts val="5600"/>
              </a:lnSpc>
              <a:spcAft>
                <a:spcPts val="400"/>
              </a:spcAft>
              <a:defRPr>
                <a:solidFill>
                  <a:schemeClr val="bg2"/>
                </a:solidFill>
              </a:defRPr>
            </a:lvl1pPr>
            <a:lvl2pPr>
              <a:lnSpc>
                <a:spcPts val="6800"/>
              </a:lnSpc>
              <a:spcAft>
                <a:spcPts val="0"/>
              </a:spcAft>
              <a:defRPr sz="3000" i="1">
                <a:solidFill>
                  <a:schemeClr val="tx2"/>
                </a:solidFill>
              </a:defRPr>
            </a:lvl2pPr>
            <a:lvl3pPr marL="0" indent="0">
              <a:lnSpc>
                <a:spcPts val="6800"/>
              </a:lnSpc>
              <a:spcAft>
                <a:spcPts val="0"/>
              </a:spcAft>
              <a:buNone/>
              <a:defRPr sz="3000" i="1">
                <a:solidFill>
                  <a:schemeClr val="tx2"/>
                </a:solidFill>
              </a:defRPr>
            </a:lvl3pPr>
            <a:lvl4pPr marL="0" indent="0">
              <a:lnSpc>
                <a:spcPts val="6800"/>
              </a:lnSpc>
              <a:spcAft>
                <a:spcPts val="0"/>
              </a:spcAft>
              <a:buNone/>
              <a:defRPr sz="3000" i="1">
                <a:solidFill>
                  <a:schemeClr val="tx2"/>
                </a:solidFill>
              </a:defRPr>
            </a:lvl4pPr>
            <a:lvl5pPr marL="0" indent="0">
              <a:lnSpc>
                <a:spcPts val="6800"/>
              </a:lnSpc>
              <a:spcAft>
                <a:spcPts val="0"/>
              </a:spcAft>
              <a:buNone/>
              <a:defRPr sz="3000" i="1">
                <a:solidFill>
                  <a:schemeClr val="tx2"/>
                </a:solidFill>
              </a:defRPr>
            </a:lvl5pPr>
            <a:lvl6pPr marL="0" indent="0">
              <a:lnSpc>
                <a:spcPts val="6800"/>
              </a:lnSpc>
              <a:spcAft>
                <a:spcPts val="0"/>
              </a:spcAft>
              <a:buNone/>
              <a:defRPr sz="3000" i="1">
                <a:solidFill>
                  <a:schemeClr val="tx2"/>
                </a:solidFill>
              </a:defRPr>
            </a:lvl6pPr>
            <a:lvl7pPr marL="0" indent="0">
              <a:lnSpc>
                <a:spcPts val="6800"/>
              </a:lnSpc>
              <a:spcAft>
                <a:spcPts val="0"/>
              </a:spcAft>
              <a:buNone/>
              <a:defRPr sz="3000" i="1">
                <a:solidFill>
                  <a:schemeClr val="tx2"/>
                </a:solidFill>
              </a:defRPr>
            </a:lvl7pPr>
            <a:lvl8pPr marL="0" indent="0">
              <a:lnSpc>
                <a:spcPts val="6800"/>
              </a:lnSpc>
              <a:spcAft>
                <a:spcPts val="0"/>
              </a:spcAft>
              <a:buNone/>
              <a:defRPr sz="3000" i="1">
                <a:solidFill>
                  <a:schemeClr val="tx2"/>
                </a:solidFill>
              </a:defRPr>
            </a:lvl8pPr>
            <a:lvl9pPr marL="0" indent="0">
              <a:lnSpc>
                <a:spcPts val="6800"/>
              </a:lnSpc>
              <a:spcAft>
                <a:spcPts val="0"/>
              </a:spcAft>
              <a:buNone/>
              <a:defRPr sz="3000" i="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7" name="Picture Placeholder 3">
            <a:extLst>
              <a:ext uri="{FF2B5EF4-FFF2-40B4-BE49-F238E27FC236}">
                <a16:creationId xmlns:a16="http://schemas.microsoft.com/office/drawing/2014/main" id="{EE06B9D2-55E3-4AA5-B1CB-4DEC1335536E}"/>
              </a:ext>
            </a:extLst>
          </p:cNvPr>
          <p:cNvSpPr>
            <a:spLocks noGrp="1"/>
          </p:cNvSpPr>
          <p:nvPr>
            <p:ph type="pic" sz="quarter" idx="10" hasCustomPrompt="1"/>
          </p:nvPr>
        </p:nvSpPr>
        <p:spPr>
          <a:xfrm>
            <a:off x="2454941" y="2459172"/>
            <a:ext cx="5206861" cy="601964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9454 w 10000"/>
              <a:gd name="connsiteY1" fmla="*/ 747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1431 h 9253"/>
              <a:gd name="connsiteX1" fmla="*/ 9454 w 10000"/>
              <a:gd name="connsiteY1" fmla="*/ 0 h 9253"/>
              <a:gd name="connsiteX2" fmla="*/ 10000 w 10000"/>
              <a:gd name="connsiteY2" fmla="*/ 9253 h 9253"/>
              <a:gd name="connsiteX3" fmla="*/ 0 w 10000"/>
              <a:gd name="connsiteY3" fmla="*/ 9253 h 9253"/>
              <a:gd name="connsiteX4" fmla="*/ 0 w 10000"/>
              <a:gd name="connsiteY4" fmla="*/ 1431 h 9253"/>
              <a:gd name="connsiteX0" fmla="*/ 0 w 10000"/>
              <a:gd name="connsiteY0" fmla="*/ 1547 h 10000"/>
              <a:gd name="connsiteX1" fmla="*/ 7412 w 10000"/>
              <a:gd name="connsiteY1" fmla="*/ 298 h 10000"/>
              <a:gd name="connsiteX2" fmla="*/ 9454 w 10000"/>
              <a:gd name="connsiteY2" fmla="*/ 0 h 10000"/>
              <a:gd name="connsiteX3" fmla="*/ 10000 w 10000"/>
              <a:gd name="connsiteY3" fmla="*/ 10000 h 10000"/>
              <a:gd name="connsiteX4" fmla="*/ 0 w 10000"/>
              <a:gd name="connsiteY4" fmla="*/ 10000 h 10000"/>
              <a:gd name="connsiteX5" fmla="*/ 0 w 10000"/>
              <a:gd name="connsiteY5" fmla="*/ 1547 h 10000"/>
              <a:gd name="connsiteX0" fmla="*/ 0 w 10000"/>
              <a:gd name="connsiteY0" fmla="*/ 2316 h 10769"/>
              <a:gd name="connsiteX1" fmla="*/ 7747 w 10000"/>
              <a:gd name="connsiteY1" fmla="*/ 0 h 10769"/>
              <a:gd name="connsiteX2" fmla="*/ 9454 w 10000"/>
              <a:gd name="connsiteY2" fmla="*/ 769 h 10769"/>
              <a:gd name="connsiteX3" fmla="*/ 10000 w 10000"/>
              <a:gd name="connsiteY3" fmla="*/ 10769 h 10769"/>
              <a:gd name="connsiteX4" fmla="*/ 0 w 10000"/>
              <a:gd name="connsiteY4" fmla="*/ 10769 h 10769"/>
              <a:gd name="connsiteX5" fmla="*/ 0 w 10000"/>
              <a:gd name="connsiteY5" fmla="*/ 2316 h 10769"/>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67 h 10820"/>
              <a:gd name="connsiteX1" fmla="*/ 7765 w 10000"/>
              <a:gd name="connsiteY1" fmla="*/ 24 h 10820"/>
              <a:gd name="connsiteX2" fmla="*/ 9454 w 10000"/>
              <a:gd name="connsiteY2" fmla="*/ 820 h 10820"/>
              <a:gd name="connsiteX3" fmla="*/ 10000 w 10000"/>
              <a:gd name="connsiteY3" fmla="*/ 10820 h 10820"/>
              <a:gd name="connsiteX4" fmla="*/ 0 w 10000"/>
              <a:gd name="connsiteY4" fmla="*/ 10820 h 10820"/>
              <a:gd name="connsiteX5" fmla="*/ 0 w 10000"/>
              <a:gd name="connsiteY5" fmla="*/ 2367 h 10820"/>
              <a:gd name="connsiteX0" fmla="*/ 0 w 10000"/>
              <a:gd name="connsiteY0" fmla="*/ 2375 h 10828"/>
              <a:gd name="connsiteX1" fmla="*/ 7765 w 10000"/>
              <a:gd name="connsiteY1" fmla="*/ 32 h 10828"/>
              <a:gd name="connsiteX2" fmla="*/ 9454 w 10000"/>
              <a:gd name="connsiteY2" fmla="*/ 828 h 10828"/>
              <a:gd name="connsiteX3" fmla="*/ 10000 w 10000"/>
              <a:gd name="connsiteY3" fmla="*/ 10828 h 10828"/>
              <a:gd name="connsiteX4" fmla="*/ 0 w 10000"/>
              <a:gd name="connsiteY4" fmla="*/ 10828 h 10828"/>
              <a:gd name="connsiteX5" fmla="*/ 0 w 10000"/>
              <a:gd name="connsiteY5" fmla="*/ 2375 h 10828"/>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524 h 10977"/>
              <a:gd name="connsiteX1" fmla="*/ 7787 w 10000"/>
              <a:gd name="connsiteY1" fmla="*/ 27 h 10977"/>
              <a:gd name="connsiteX2" fmla="*/ 9454 w 10000"/>
              <a:gd name="connsiteY2" fmla="*/ 977 h 10977"/>
              <a:gd name="connsiteX3" fmla="*/ 10000 w 10000"/>
              <a:gd name="connsiteY3" fmla="*/ 10977 h 10977"/>
              <a:gd name="connsiteX4" fmla="*/ 0 w 10000"/>
              <a:gd name="connsiteY4" fmla="*/ 10977 h 10977"/>
              <a:gd name="connsiteX5" fmla="*/ 0 w 10000"/>
              <a:gd name="connsiteY5" fmla="*/ 2524 h 10977"/>
              <a:gd name="connsiteX0" fmla="*/ 0 w 10000"/>
              <a:gd name="connsiteY0" fmla="*/ 2381 h 10834"/>
              <a:gd name="connsiteX1" fmla="*/ 7765 w 10000"/>
              <a:gd name="connsiteY1" fmla="*/ 30 h 10834"/>
              <a:gd name="connsiteX2" fmla="*/ 9454 w 10000"/>
              <a:gd name="connsiteY2" fmla="*/ 834 h 10834"/>
              <a:gd name="connsiteX3" fmla="*/ 10000 w 10000"/>
              <a:gd name="connsiteY3" fmla="*/ 10834 h 10834"/>
              <a:gd name="connsiteX4" fmla="*/ 0 w 10000"/>
              <a:gd name="connsiteY4" fmla="*/ 10834 h 10834"/>
              <a:gd name="connsiteX5" fmla="*/ 0 w 10000"/>
              <a:gd name="connsiteY5" fmla="*/ 2381 h 10834"/>
              <a:gd name="connsiteX0" fmla="*/ 0 w 10000"/>
              <a:gd name="connsiteY0" fmla="*/ 2371 h 10824"/>
              <a:gd name="connsiteX1" fmla="*/ 7765 w 10000"/>
              <a:gd name="connsiteY1" fmla="*/ 20 h 10824"/>
              <a:gd name="connsiteX2" fmla="*/ 9454 w 10000"/>
              <a:gd name="connsiteY2" fmla="*/ 824 h 10824"/>
              <a:gd name="connsiteX3" fmla="*/ 10000 w 10000"/>
              <a:gd name="connsiteY3" fmla="*/ 10824 h 10824"/>
              <a:gd name="connsiteX4" fmla="*/ 0 w 10000"/>
              <a:gd name="connsiteY4" fmla="*/ 10824 h 10824"/>
              <a:gd name="connsiteX5" fmla="*/ 0 w 10000"/>
              <a:gd name="connsiteY5" fmla="*/ 2371 h 10824"/>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85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85 h 10821"/>
              <a:gd name="connsiteX0" fmla="*/ 0 w 10000"/>
              <a:gd name="connsiteY0" fmla="*/ 2382 h 10818"/>
              <a:gd name="connsiteX1" fmla="*/ 7765 w 10000"/>
              <a:gd name="connsiteY1" fmla="*/ 14 h 10818"/>
              <a:gd name="connsiteX2" fmla="*/ 9443 w 10000"/>
              <a:gd name="connsiteY2" fmla="*/ 878 h 10818"/>
              <a:gd name="connsiteX3" fmla="*/ 10000 w 10000"/>
              <a:gd name="connsiteY3" fmla="*/ 10818 h 10818"/>
              <a:gd name="connsiteX4" fmla="*/ 0 w 10000"/>
              <a:gd name="connsiteY4" fmla="*/ 10818 h 10818"/>
              <a:gd name="connsiteX5" fmla="*/ 0 w 10000"/>
              <a:gd name="connsiteY5" fmla="*/ 2382 h 10818"/>
              <a:gd name="connsiteX0" fmla="*/ 0 w 10000"/>
              <a:gd name="connsiteY0" fmla="*/ 2368 h 10804"/>
              <a:gd name="connsiteX1" fmla="*/ 2910 w 10000"/>
              <a:gd name="connsiteY1" fmla="*/ 1343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77 h 10813"/>
              <a:gd name="connsiteX1" fmla="*/ 2987 w 10000"/>
              <a:gd name="connsiteY1" fmla="*/ 1438 h 10813"/>
              <a:gd name="connsiteX2" fmla="*/ 7765 w 10000"/>
              <a:gd name="connsiteY2" fmla="*/ 9 h 10813"/>
              <a:gd name="connsiteX3" fmla="*/ 9443 w 10000"/>
              <a:gd name="connsiteY3" fmla="*/ 873 h 10813"/>
              <a:gd name="connsiteX4" fmla="*/ 10000 w 10000"/>
              <a:gd name="connsiteY4" fmla="*/ 10813 h 10813"/>
              <a:gd name="connsiteX5" fmla="*/ 0 w 10000"/>
              <a:gd name="connsiteY5" fmla="*/ 10813 h 10813"/>
              <a:gd name="connsiteX6" fmla="*/ 0 w 10000"/>
              <a:gd name="connsiteY6" fmla="*/ 2377 h 10813"/>
              <a:gd name="connsiteX0" fmla="*/ 0 w 10000"/>
              <a:gd name="connsiteY0" fmla="*/ 2374 h 10810"/>
              <a:gd name="connsiteX1" fmla="*/ 2987 w 10000"/>
              <a:gd name="connsiteY1" fmla="*/ 1435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6 h 10812"/>
              <a:gd name="connsiteX1" fmla="*/ 2987 w 10000"/>
              <a:gd name="connsiteY1" fmla="*/ 1454 h 10812"/>
              <a:gd name="connsiteX2" fmla="*/ 7765 w 10000"/>
              <a:gd name="connsiteY2" fmla="*/ 8 h 10812"/>
              <a:gd name="connsiteX3" fmla="*/ 9443 w 10000"/>
              <a:gd name="connsiteY3" fmla="*/ 872 h 10812"/>
              <a:gd name="connsiteX4" fmla="*/ 10000 w 10000"/>
              <a:gd name="connsiteY4" fmla="*/ 10812 h 10812"/>
              <a:gd name="connsiteX5" fmla="*/ 0 w 10000"/>
              <a:gd name="connsiteY5" fmla="*/ 10812 h 10812"/>
              <a:gd name="connsiteX6" fmla="*/ 0 w 10000"/>
              <a:gd name="connsiteY6" fmla="*/ 2376 h 10812"/>
              <a:gd name="connsiteX0" fmla="*/ 0 w 10000"/>
              <a:gd name="connsiteY0" fmla="*/ 2382 h 10818"/>
              <a:gd name="connsiteX1" fmla="*/ 2987 w 10000"/>
              <a:gd name="connsiteY1" fmla="*/ 1460 h 10818"/>
              <a:gd name="connsiteX2" fmla="*/ 7765 w 10000"/>
              <a:gd name="connsiteY2" fmla="*/ 14 h 10818"/>
              <a:gd name="connsiteX3" fmla="*/ 9443 w 10000"/>
              <a:gd name="connsiteY3" fmla="*/ 878 h 10818"/>
              <a:gd name="connsiteX4" fmla="*/ 10000 w 10000"/>
              <a:gd name="connsiteY4" fmla="*/ 10818 h 10818"/>
              <a:gd name="connsiteX5" fmla="*/ 0 w 10000"/>
              <a:gd name="connsiteY5" fmla="*/ 10818 h 10818"/>
              <a:gd name="connsiteX6" fmla="*/ 0 w 10000"/>
              <a:gd name="connsiteY6" fmla="*/ 2382 h 10818"/>
              <a:gd name="connsiteX0" fmla="*/ 0 w 10619"/>
              <a:gd name="connsiteY0" fmla="*/ 2382 h 10818"/>
              <a:gd name="connsiteX1" fmla="*/ 2987 w 10619"/>
              <a:gd name="connsiteY1" fmla="*/ 1460 h 10818"/>
              <a:gd name="connsiteX2" fmla="*/ 7765 w 10619"/>
              <a:gd name="connsiteY2" fmla="*/ 14 h 10818"/>
              <a:gd name="connsiteX3" fmla="*/ 9443 w 10619"/>
              <a:gd name="connsiteY3" fmla="*/ 878 h 10818"/>
              <a:gd name="connsiteX4" fmla="*/ 9536 w 10619"/>
              <a:gd name="connsiteY4" fmla="*/ 2591 h 10818"/>
              <a:gd name="connsiteX5" fmla="*/ 10000 w 10619"/>
              <a:gd name="connsiteY5" fmla="*/ 10818 h 10818"/>
              <a:gd name="connsiteX6" fmla="*/ 0 w 10619"/>
              <a:gd name="connsiteY6" fmla="*/ 10818 h 10818"/>
              <a:gd name="connsiteX7" fmla="*/ 0 w 10619"/>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880"/>
              <a:gd name="connsiteY0" fmla="*/ 2382 h 10818"/>
              <a:gd name="connsiteX1" fmla="*/ 2987 w 10880"/>
              <a:gd name="connsiteY1" fmla="*/ 1460 h 10818"/>
              <a:gd name="connsiteX2" fmla="*/ 7765 w 10880"/>
              <a:gd name="connsiteY2" fmla="*/ 14 h 10818"/>
              <a:gd name="connsiteX3" fmla="*/ 9443 w 10880"/>
              <a:gd name="connsiteY3" fmla="*/ 878 h 10818"/>
              <a:gd name="connsiteX4" fmla="*/ 9977 w 10880"/>
              <a:gd name="connsiteY4" fmla="*/ 2094 h 10818"/>
              <a:gd name="connsiteX5" fmla="*/ 10374 w 10880"/>
              <a:gd name="connsiteY5" fmla="*/ 4870 h 10818"/>
              <a:gd name="connsiteX6" fmla="*/ 10000 w 10880"/>
              <a:gd name="connsiteY6" fmla="*/ 10818 h 10818"/>
              <a:gd name="connsiteX7" fmla="*/ 0 w 10880"/>
              <a:gd name="connsiteY7" fmla="*/ 10818 h 10818"/>
              <a:gd name="connsiteX8" fmla="*/ 0 w 10880"/>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815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82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9993"/>
              <a:gd name="connsiteY0" fmla="*/ 2391 h 10827"/>
              <a:gd name="connsiteX1" fmla="*/ 2987 w 9993"/>
              <a:gd name="connsiteY1" fmla="*/ 1460 h 10827"/>
              <a:gd name="connsiteX2" fmla="*/ 7765 w 9993"/>
              <a:gd name="connsiteY2" fmla="*/ 14 h 10827"/>
              <a:gd name="connsiteX3" fmla="*/ 9443 w 9993"/>
              <a:gd name="connsiteY3" fmla="*/ 878 h 10827"/>
              <a:gd name="connsiteX4" fmla="*/ 9977 w 9993"/>
              <a:gd name="connsiteY4" fmla="*/ 2094 h 10827"/>
              <a:gd name="connsiteX5" fmla="*/ 8522 w 9993"/>
              <a:gd name="connsiteY5" fmla="*/ 4639 h 10827"/>
              <a:gd name="connsiteX6" fmla="*/ 2614 w 9993"/>
              <a:gd name="connsiteY6" fmla="*/ 10827 h 10827"/>
              <a:gd name="connsiteX7" fmla="*/ 0 w 9993"/>
              <a:gd name="connsiteY7" fmla="*/ 9789 h 10827"/>
              <a:gd name="connsiteX8" fmla="*/ 0 w 9993"/>
              <a:gd name="connsiteY8" fmla="*/ 2391 h 10827"/>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2616 w 10000"/>
              <a:gd name="connsiteY6" fmla="*/ 10000 h 10000"/>
              <a:gd name="connsiteX7" fmla="*/ 0 w 10000"/>
              <a:gd name="connsiteY7" fmla="*/ 9041 h 10000"/>
              <a:gd name="connsiteX8" fmla="*/ 0 w 10000"/>
              <a:gd name="connsiteY8"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501 w 10000"/>
              <a:gd name="connsiteY6" fmla="*/ 870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964 w 10000"/>
              <a:gd name="connsiteY6" fmla="*/ 904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9969"/>
              <a:gd name="connsiteX1" fmla="*/ 2989 w 10000"/>
              <a:gd name="connsiteY1" fmla="*/ 1348 h 9969"/>
              <a:gd name="connsiteX2" fmla="*/ 7770 w 10000"/>
              <a:gd name="connsiteY2" fmla="*/ 13 h 9969"/>
              <a:gd name="connsiteX3" fmla="*/ 9450 w 10000"/>
              <a:gd name="connsiteY3" fmla="*/ 811 h 9969"/>
              <a:gd name="connsiteX4" fmla="*/ 9984 w 10000"/>
              <a:gd name="connsiteY4" fmla="*/ 1934 h 9969"/>
              <a:gd name="connsiteX5" fmla="*/ 8528 w 10000"/>
              <a:gd name="connsiteY5" fmla="*/ 4285 h 9969"/>
              <a:gd name="connsiteX6" fmla="*/ 4964 w 10000"/>
              <a:gd name="connsiteY6" fmla="*/ 9048 h 9969"/>
              <a:gd name="connsiteX7" fmla="*/ 2602 w 10000"/>
              <a:gd name="connsiteY7" fmla="*/ 9969 h 9969"/>
              <a:gd name="connsiteX8" fmla="*/ 0 w 10000"/>
              <a:gd name="connsiteY8" fmla="*/ 9041 h 9969"/>
              <a:gd name="connsiteX9" fmla="*/ 0 w 10000"/>
              <a:gd name="connsiteY9" fmla="*/ 2208 h 9969"/>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64 w 10000"/>
              <a:gd name="connsiteY6" fmla="*/ 9076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922 w 10000"/>
              <a:gd name="connsiteY6" fmla="*/ 6473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0 w 10014"/>
              <a:gd name="connsiteY3" fmla="*/ 814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52 h 10047"/>
              <a:gd name="connsiteX1" fmla="*/ 3924 w 10014"/>
              <a:gd name="connsiteY1" fmla="*/ 620 h 10047"/>
              <a:gd name="connsiteX2" fmla="*/ 7770 w 10014"/>
              <a:gd name="connsiteY2" fmla="*/ 50 h 10047"/>
              <a:gd name="connsiteX3" fmla="*/ 9458 w 10014"/>
              <a:gd name="connsiteY3" fmla="*/ 874 h 10047"/>
              <a:gd name="connsiteX4" fmla="*/ 9984 w 10014"/>
              <a:gd name="connsiteY4" fmla="*/ 1977 h 10047"/>
              <a:gd name="connsiteX5" fmla="*/ 8528 w 10014"/>
              <a:gd name="connsiteY5" fmla="*/ 4347 h 10047"/>
              <a:gd name="connsiteX6" fmla="*/ 6617 w 10014"/>
              <a:gd name="connsiteY6" fmla="*/ 6556 h 10047"/>
              <a:gd name="connsiteX7" fmla="*/ 4983 w 10014"/>
              <a:gd name="connsiteY7" fmla="*/ 9116 h 10047"/>
              <a:gd name="connsiteX8" fmla="*/ 2597 w 10014"/>
              <a:gd name="connsiteY8" fmla="*/ 10047 h 10047"/>
              <a:gd name="connsiteX9" fmla="*/ 0 w 10014"/>
              <a:gd name="connsiteY9" fmla="*/ 9123 h 10047"/>
              <a:gd name="connsiteX10" fmla="*/ 0 w 10014"/>
              <a:gd name="connsiteY10" fmla="*/ 2252 h 10047"/>
              <a:gd name="connsiteX0" fmla="*/ 3274 w 10014"/>
              <a:gd name="connsiteY0" fmla="*/ 1547 h 10047"/>
              <a:gd name="connsiteX1" fmla="*/ 3924 w 10014"/>
              <a:gd name="connsiteY1" fmla="*/ 620 h 10047"/>
              <a:gd name="connsiteX2" fmla="*/ 7770 w 10014"/>
              <a:gd name="connsiteY2" fmla="*/ 50 h 10047"/>
              <a:gd name="connsiteX3" fmla="*/ 9458 w 10014"/>
              <a:gd name="connsiteY3" fmla="*/ 874 h 10047"/>
              <a:gd name="connsiteX4" fmla="*/ 9984 w 10014"/>
              <a:gd name="connsiteY4" fmla="*/ 1977 h 10047"/>
              <a:gd name="connsiteX5" fmla="*/ 8528 w 10014"/>
              <a:gd name="connsiteY5" fmla="*/ 4347 h 10047"/>
              <a:gd name="connsiteX6" fmla="*/ 6617 w 10014"/>
              <a:gd name="connsiteY6" fmla="*/ 6556 h 10047"/>
              <a:gd name="connsiteX7" fmla="*/ 4983 w 10014"/>
              <a:gd name="connsiteY7" fmla="*/ 9116 h 10047"/>
              <a:gd name="connsiteX8" fmla="*/ 2597 w 10014"/>
              <a:gd name="connsiteY8" fmla="*/ 10047 h 10047"/>
              <a:gd name="connsiteX9" fmla="*/ 0 w 10014"/>
              <a:gd name="connsiteY9" fmla="*/ 9123 h 10047"/>
              <a:gd name="connsiteX10" fmla="*/ 3274 w 10014"/>
              <a:gd name="connsiteY10" fmla="*/ 1547 h 10047"/>
              <a:gd name="connsiteX0" fmla="*/ 1173 w 7913"/>
              <a:gd name="connsiteY0" fmla="*/ 1547 h 10047"/>
              <a:gd name="connsiteX1" fmla="*/ 1823 w 7913"/>
              <a:gd name="connsiteY1" fmla="*/ 620 h 10047"/>
              <a:gd name="connsiteX2" fmla="*/ 5669 w 7913"/>
              <a:gd name="connsiteY2" fmla="*/ 50 h 10047"/>
              <a:gd name="connsiteX3" fmla="*/ 7357 w 7913"/>
              <a:gd name="connsiteY3" fmla="*/ 874 h 10047"/>
              <a:gd name="connsiteX4" fmla="*/ 7883 w 7913"/>
              <a:gd name="connsiteY4" fmla="*/ 1977 h 10047"/>
              <a:gd name="connsiteX5" fmla="*/ 6427 w 7913"/>
              <a:gd name="connsiteY5" fmla="*/ 4347 h 10047"/>
              <a:gd name="connsiteX6" fmla="*/ 4516 w 7913"/>
              <a:gd name="connsiteY6" fmla="*/ 6556 h 10047"/>
              <a:gd name="connsiteX7" fmla="*/ 2882 w 7913"/>
              <a:gd name="connsiteY7" fmla="*/ 9116 h 10047"/>
              <a:gd name="connsiteX8" fmla="*/ 496 w 7913"/>
              <a:gd name="connsiteY8" fmla="*/ 10047 h 10047"/>
              <a:gd name="connsiteX9" fmla="*/ 1886 w 7913"/>
              <a:gd name="connsiteY9" fmla="*/ 2151 h 10047"/>
              <a:gd name="connsiteX10" fmla="*/ 1173 w 7913"/>
              <a:gd name="connsiteY10" fmla="*/ 1547 h 10047"/>
              <a:gd name="connsiteX0" fmla="*/ 0 w 8518"/>
              <a:gd name="connsiteY0" fmla="*/ 1540 h 9149"/>
              <a:gd name="connsiteX1" fmla="*/ 822 w 8518"/>
              <a:gd name="connsiteY1" fmla="*/ 617 h 9149"/>
              <a:gd name="connsiteX2" fmla="*/ 5682 w 8518"/>
              <a:gd name="connsiteY2" fmla="*/ 50 h 9149"/>
              <a:gd name="connsiteX3" fmla="*/ 7815 w 8518"/>
              <a:gd name="connsiteY3" fmla="*/ 870 h 9149"/>
              <a:gd name="connsiteX4" fmla="*/ 8480 w 8518"/>
              <a:gd name="connsiteY4" fmla="*/ 1968 h 9149"/>
              <a:gd name="connsiteX5" fmla="*/ 6640 w 8518"/>
              <a:gd name="connsiteY5" fmla="*/ 4327 h 9149"/>
              <a:gd name="connsiteX6" fmla="*/ 4225 w 8518"/>
              <a:gd name="connsiteY6" fmla="*/ 6525 h 9149"/>
              <a:gd name="connsiteX7" fmla="*/ 2160 w 8518"/>
              <a:gd name="connsiteY7" fmla="*/ 9073 h 9149"/>
              <a:gd name="connsiteX8" fmla="*/ 3001 w 8518"/>
              <a:gd name="connsiteY8" fmla="*/ 2965 h 9149"/>
              <a:gd name="connsiteX9" fmla="*/ 901 w 8518"/>
              <a:gd name="connsiteY9" fmla="*/ 2141 h 9149"/>
              <a:gd name="connsiteX10" fmla="*/ 0 w 8518"/>
              <a:gd name="connsiteY10" fmla="*/ 1540 h 9149"/>
              <a:gd name="connsiteX0" fmla="*/ 0 w 10000"/>
              <a:gd name="connsiteY0" fmla="*/ 1683 h 7371"/>
              <a:gd name="connsiteX1" fmla="*/ 965 w 10000"/>
              <a:gd name="connsiteY1" fmla="*/ 674 h 7371"/>
              <a:gd name="connsiteX2" fmla="*/ 6671 w 10000"/>
              <a:gd name="connsiteY2" fmla="*/ 55 h 7371"/>
              <a:gd name="connsiteX3" fmla="*/ 9175 w 10000"/>
              <a:gd name="connsiteY3" fmla="*/ 951 h 7371"/>
              <a:gd name="connsiteX4" fmla="*/ 9955 w 10000"/>
              <a:gd name="connsiteY4" fmla="*/ 2151 h 7371"/>
              <a:gd name="connsiteX5" fmla="*/ 7795 w 10000"/>
              <a:gd name="connsiteY5" fmla="*/ 4729 h 7371"/>
              <a:gd name="connsiteX6" fmla="*/ 4960 w 10000"/>
              <a:gd name="connsiteY6" fmla="*/ 7132 h 7371"/>
              <a:gd name="connsiteX7" fmla="*/ 4452 w 10000"/>
              <a:gd name="connsiteY7" fmla="*/ 6186 h 7371"/>
              <a:gd name="connsiteX8" fmla="*/ 3523 w 10000"/>
              <a:gd name="connsiteY8" fmla="*/ 3241 h 7371"/>
              <a:gd name="connsiteX9" fmla="*/ 1058 w 10000"/>
              <a:gd name="connsiteY9" fmla="*/ 2340 h 7371"/>
              <a:gd name="connsiteX10" fmla="*/ 0 w 10000"/>
              <a:gd name="connsiteY10" fmla="*/ 1683 h 7371"/>
              <a:gd name="connsiteX0" fmla="*/ 0 w 10000"/>
              <a:gd name="connsiteY0" fmla="*/ 2283 h 8596"/>
              <a:gd name="connsiteX1" fmla="*/ 965 w 10000"/>
              <a:gd name="connsiteY1" fmla="*/ 914 h 8596"/>
              <a:gd name="connsiteX2" fmla="*/ 6671 w 10000"/>
              <a:gd name="connsiteY2" fmla="*/ 75 h 8596"/>
              <a:gd name="connsiteX3" fmla="*/ 9175 w 10000"/>
              <a:gd name="connsiteY3" fmla="*/ 1290 h 8596"/>
              <a:gd name="connsiteX4" fmla="*/ 9955 w 10000"/>
              <a:gd name="connsiteY4" fmla="*/ 2918 h 8596"/>
              <a:gd name="connsiteX5" fmla="*/ 7795 w 10000"/>
              <a:gd name="connsiteY5" fmla="*/ 6416 h 8596"/>
              <a:gd name="connsiteX6" fmla="*/ 8198 w 10000"/>
              <a:gd name="connsiteY6" fmla="*/ 7926 h 8596"/>
              <a:gd name="connsiteX7" fmla="*/ 4452 w 10000"/>
              <a:gd name="connsiteY7" fmla="*/ 8392 h 8596"/>
              <a:gd name="connsiteX8" fmla="*/ 3523 w 10000"/>
              <a:gd name="connsiteY8" fmla="*/ 4397 h 8596"/>
              <a:gd name="connsiteX9" fmla="*/ 1058 w 10000"/>
              <a:gd name="connsiteY9" fmla="*/ 3175 h 8596"/>
              <a:gd name="connsiteX10" fmla="*/ 0 w 10000"/>
              <a:gd name="connsiteY10" fmla="*/ 2283 h 8596"/>
              <a:gd name="connsiteX0" fmla="*/ 0 w 10387"/>
              <a:gd name="connsiteY0" fmla="*/ 2656 h 10001"/>
              <a:gd name="connsiteX1" fmla="*/ 965 w 10387"/>
              <a:gd name="connsiteY1" fmla="*/ 1063 h 10001"/>
              <a:gd name="connsiteX2" fmla="*/ 6671 w 10387"/>
              <a:gd name="connsiteY2" fmla="*/ 87 h 10001"/>
              <a:gd name="connsiteX3" fmla="*/ 9175 w 10387"/>
              <a:gd name="connsiteY3" fmla="*/ 1501 h 10001"/>
              <a:gd name="connsiteX4" fmla="*/ 9955 w 10387"/>
              <a:gd name="connsiteY4" fmla="*/ 3395 h 10001"/>
              <a:gd name="connsiteX5" fmla="*/ 9745 w 10387"/>
              <a:gd name="connsiteY5" fmla="*/ 7244 h 10001"/>
              <a:gd name="connsiteX6" fmla="*/ 8198 w 10387"/>
              <a:gd name="connsiteY6" fmla="*/ 9221 h 10001"/>
              <a:gd name="connsiteX7" fmla="*/ 4452 w 10387"/>
              <a:gd name="connsiteY7" fmla="*/ 9763 h 10001"/>
              <a:gd name="connsiteX8" fmla="*/ 3523 w 10387"/>
              <a:gd name="connsiteY8" fmla="*/ 5115 h 10001"/>
              <a:gd name="connsiteX9" fmla="*/ 1058 w 10387"/>
              <a:gd name="connsiteY9" fmla="*/ 3694 h 10001"/>
              <a:gd name="connsiteX10" fmla="*/ 0 w 10387"/>
              <a:gd name="connsiteY10" fmla="*/ 2656 h 10001"/>
              <a:gd name="connsiteX0" fmla="*/ 0 w 10260"/>
              <a:gd name="connsiteY0" fmla="*/ 2656 h 10001"/>
              <a:gd name="connsiteX1" fmla="*/ 965 w 10260"/>
              <a:gd name="connsiteY1" fmla="*/ 1063 h 10001"/>
              <a:gd name="connsiteX2" fmla="*/ 6671 w 10260"/>
              <a:gd name="connsiteY2" fmla="*/ 87 h 10001"/>
              <a:gd name="connsiteX3" fmla="*/ 9175 w 10260"/>
              <a:gd name="connsiteY3" fmla="*/ 1501 h 10001"/>
              <a:gd name="connsiteX4" fmla="*/ 9581 w 10260"/>
              <a:gd name="connsiteY4" fmla="*/ 5443 h 10001"/>
              <a:gd name="connsiteX5" fmla="*/ 9745 w 10260"/>
              <a:gd name="connsiteY5" fmla="*/ 7244 h 10001"/>
              <a:gd name="connsiteX6" fmla="*/ 8198 w 10260"/>
              <a:gd name="connsiteY6" fmla="*/ 9221 h 10001"/>
              <a:gd name="connsiteX7" fmla="*/ 4452 w 10260"/>
              <a:gd name="connsiteY7" fmla="*/ 9763 h 10001"/>
              <a:gd name="connsiteX8" fmla="*/ 3523 w 10260"/>
              <a:gd name="connsiteY8" fmla="*/ 5115 h 10001"/>
              <a:gd name="connsiteX9" fmla="*/ 1058 w 10260"/>
              <a:gd name="connsiteY9" fmla="*/ 3694 h 10001"/>
              <a:gd name="connsiteX10" fmla="*/ 0 w 10260"/>
              <a:gd name="connsiteY10" fmla="*/ 2656 h 10001"/>
              <a:gd name="connsiteX0" fmla="*/ 0 w 10295"/>
              <a:gd name="connsiteY0" fmla="*/ 2656 h 10001"/>
              <a:gd name="connsiteX1" fmla="*/ 965 w 10295"/>
              <a:gd name="connsiteY1" fmla="*/ 1063 h 10001"/>
              <a:gd name="connsiteX2" fmla="*/ 6671 w 10295"/>
              <a:gd name="connsiteY2" fmla="*/ 87 h 10001"/>
              <a:gd name="connsiteX3" fmla="*/ 9175 w 10295"/>
              <a:gd name="connsiteY3" fmla="*/ 1501 h 10001"/>
              <a:gd name="connsiteX4" fmla="*/ 9699 w 10295"/>
              <a:gd name="connsiteY4" fmla="*/ 5492 h 10001"/>
              <a:gd name="connsiteX5" fmla="*/ 9745 w 10295"/>
              <a:gd name="connsiteY5" fmla="*/ 7244 h 10001"/>
              <a:gd name="connsiteX6" fmla="*/ 8198 w 10295"/>
              <a:gd name="connsiteY6" fmla="*/ 9221 h 10001"/>
              <a:gd name="connsiteX7" fmla="*/ 4452 w 10295"/>
              <a:gd name="connsiteY7" fmla="*/ 9763 h 10001"/>
              <a:gd name="connsiteX8" fmla="*/ 3523 w 10295"/>
              <a:gd name="connsiteY8" fmla="*/ 5115 h 10001"/>
              <a:gd name="connsiteX9" fmla="*/ 1058 w 10295"/>
              <a:gd name="connsiteY9" fmla="*/ 3694 h 10001"/>
              <a:gd name="connsiteX10" fmla="*/ 0 w 10295"/>
              <a:gd name="connsiteY10" fmla="*/ 2656 h 10001"/>
              <a:gd name="connsiteX0" fmla="*/ 0 w 10295"/>
              <a:gd name="connsiteY0" fmla="*/ 2656 h 10001"/>
              <a:gd name="connsiteX1" fmla="*/ 965 w 10295"/>
              <a:gd name="connsiteY1" fmla="*/ 1063 h 10001"/>
              <a:gd name="connsiteX2" fmla="*/ 6671 w 10295"/>
              <a:gd name="connsiteY2" fmla="*/ 87 h 10001"/>
              <a:gd name="connsiteX3" fmla="*/ 7148 w 10295"/>
              <a:gd name="connsiteY3" fmla="*/ 3451 h 10001"/>
              <a:gd name="connsiteX4" fmla="*/ 9699 w 10295"/>
              <a:gd name="connsiteY4" fmla="*/ 5492 h 10001"/>
              <a:gd name="connsiteX5" fmla="*/ 9745 w 10295"/>
              <a:gd name="connsiteY5" fmla="*/ 7244 h 10001"/>
              <a:gd name="connsiteX6" fmla="*/ 8198 w 10295"/>
              <a:gd name="connsiteY6" fmla="*/ 9221 h 10001"/>
              <a:gd name="connsiteX7" fmla="*/ 4452 w 10295"/>
              <a:gd name="connsiteY7" fmla="*/ 9763 h 10001"/>
              <a:gd name="connsiteX8" fmla="*/ 3523 w 10295"/>
              <a:gd name="connsiteY8" fmla="*/ 5115 h 10001"/>
              <a:gd name="connsiteX9" fmla="*/ 1058 w 10295"/>
              <a:gd name="connsiteY9" fmla="*/ 3694 h 10001"/>
              <a:gd name="connsiteX10" fmla="*/ 0 w 10295"/>
              <a:gd name="connsiteY10" fmla="*/ 2656 h 10001"/>
              <a:gd name="connsiteX0" fmla="*/ 0 w 10295"/>
              <a:gd name="connsiteY0" fmla="*/ 2248 h 9593"/>
              <a:gd name="connsiteX1" fmla="*/ 965 w 10295"/>
              <a:gd name="connsiteY1" fmla="*/ 655 h 9593"/>
              <a:gd name="connsiteX2" fmla="*/ 5156 w 10295"/>
              <a:gd name="connsiteY2" fmla="*/ 285 h 9593"/>
              <a:gd name="connsiteX3" fmla="*/ 7148 w 10295"/>
              <a:gd name="connsiteY3" fmla="*/ 3043 h 9593"/>
              <a:gd name="connsiteX4" fmla="*/ 9699 w 10295"/>
              <a:gd name="connsiteY4" fmla="*/ 5084 h 9593"/>
              <a:gd name="connsiteX5" fmla="*/ 9745 w 10295"/>
              <a:gd name="connsiteY5" fmla="*/ 6836 h 9593"/>
              <a:gd name="connsiteX6" fmla="*/ 8198 w 10295"/>
              <a:gd name="connsiteY6" fmla="*/ 8813 h 9593"/>
              <a:gd name="connsiteX7" fmla="*/ 4452 w 10295"/>
              <a:gd name="connsiteY7" fmla="*/ 9355 h 9593"/>
              <a:gd name="connsiteX8" fmla="*/ 3523 w 10295"/>
              <a:gd name="connsiteY8" fmla="*/ 4707 h 9593"/>
              <a:gd name="connsiteX9" fmla="*/ 1058 w 10295"/>
              <a:gd name="connsiteY9" fmla="*/ 3286 h 9593"/>
              <a:gd name="connsiteX10" fmla="*/ 0 w 10295"/>
              <a:gd name="connsiteY10" fmla="*/ 2248 h 9593"/>
              <a:gd name="connsiteX0" fmla="*/ 0 w 10000"/>
              <a:gd name="connsiteY0" fmla="*/ 2376 h 10033"/>
              <a:gd name="connsiteX1" fmla="*/ 937 w 10000"/>
              <a:gd name="connsiteY1" fmla="*/ 716 h 10033"/>
              <a:gd name="connsiteX2" fmla="*/ 4722 w 10000"/>
              <a:gd name="connsiteY2" fmla="*/ 263 h 10033"/>
              <a:gd name="connsiteX3" fmla="*/ 694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4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4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9995"/>
              <a:gd name="connsiteY0" fmla="*/ 2376 h 10033"/>
              <a:gd name="connsiteX1" fmla="*/ 937 w 9995"/>
              <a:gd name="connsiteY1" fmla="*/ 716 h 10033"/>
              <a:gd name="connsiteX2" fmla="*/ 4722 w 9995"/>
              <a:gd name="connsiteY2" fmla="*/ 263 h 10033"/>
              <a:gd name="connsiteX3" fmla="*/ 6973 w 9995"/>
              <a:gd name="connsiteY3" fmla="*/ 3205 h 10033"/>
              <a:gd name="connsiteX4" fmla="*/ 9406 w 9995"/>
              <a:gd name="connsiteY4" fmla="*/ 5387 h 10033"/>
              <a:gd name="connsiteX5" fmla="*/ 9466 w 9995"/>
              <a:gd name="connsiteY5" fmla="*/ 7159 h 10033"/>
              <a:gd name="connsiteX6" fmla="*/ 7963 w 9995"/>
              <a:gd name="connsiteY6" fmla="*/ 9220 h 10033"/>
              <a:gd name="connsiteX7" fmla="*/ 4324 w 9995"/>
              <a:gd name="connsiteY7" fmla="*/ 9785 h 10033"/>
              <a:gd name="connsiteX8" fmla="*/ 3422 w 9995"/>
              <a:gd name="connsiteY8" fmla="*/ 4940 h 10033"/>
              <a:gd name="connsiteX9" fmla="*/ 1028 w 9995"/>
              <a:gd name="connsiteY9" fmla="*/ 3458 h 10033"/>
              <a:gd name="connsiteX10" fmla="*/ 0 w 9995"/>
              <a:gd name="connsiteY10" fmla="*/ 2376 h 10033"/>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9920"/>
              <a:gd name="connsiteY0" fmla="*/ 2368 h 10000"/>
              <a:gd name="connsiteX1" fmla="*/ 937 w 9920"/>
              <a:gd name="connsiteY1" fmla="*/ 714 h 10000"/>
              <a:gd name="connsiteX2" fmla="*/ 4724 w 9920"/>
              <a:gd name="connsiteY2" fmla="*/ 262 h 10000"/>
              <a:gd name="connsiteX3" fmla="*/ 6976 w 9920"/>
              <a:gd name="connsiteY3" fmla="*/ 3194 h 10000"/>
              <a:gd name="connsiteX4" fmla="*/ 9411 w 9920"/>
              <a:gd name="connsiteY4" fmla="*/ 5369 h 10000"/>
              <a:gd name="connsiteX5" fmla="*/ 9351 w 9920"/>
              <a:gd name="connsiteY5" fmla="*/ 7363 h 10000"/>
              <a:gd name="connsiteX6" fmla="*/ 7967 w 9920"/>
              <a:gd name="connsiteY6" fmla="*/ 9190 h 10000"/>
              <a:gd name="connsiteX7" fmla="*/ 4326 w 9920"/>
              <a:gd name="connsiteY7" fmla="*/ 9753 h 10000"/>
              <a:gd name="connsiteX8" fmla="*/ 3424 w 9920"/>
              <a:gd name="connsiteY8" fmla="*/ 4924 h 10000"/>
              <a:gd name="connsiteX9" fmla="*/ 1029 w 9920"/>
              <a:gd name="connsiteY9" fmla="*/ 3447 h 10000"/>
              <a:gd name="connsiteX10" fmla="*/ 0 w 9920"/>
              <a:gd name="connsiteY10" fmla="*/ 2368 h 10000"/>
              <a:gd name="connsiteX0" fmla="*/ 0 w 9630"/>
              <a:gd name="connsiteY0" fmla="*/ 2368 h 10000"/>
              <a:gd name="connsiteX1" fmla="*/ 945 w 9630"/>
              <a:gd name="connsiteY1" fmla="*/ 714 h 10000"/>
              <a:gd name="connsiteX2" fmla="*/ 4762 w 9630"/>
              <a:gd name="connsiteY2" fmla="*/ 262 h 10000"/>
              <a:gd name="connsiteX3" fmla="*/ 7032 w 9630"/>
              <a:gd name="connsiteY3" fmla="*/ 3194 h 10000"/>
              <a:gd name="connsiteX4" fmla="*/ 9487 w 9630"/>
              <a:gd name="connsiteY4" fmla="*/ 5369 h 10000"/>
              <a:gd name="connsiteX5" fmla="*/ 9426 w 9630"/>
              <a:gd name="connsiteY5" fmla="*/ 7363 h 10000"/>
              <a:gd name="connsiteX6" fmla="*/ 8031 w 9630"/>
              <a:gd name="connsiteY6" fmla="*/ 9190 h 10000"/>
              <a:gd name="connsiteX7" fmla="*/ 4361 w 9630"/>
              <a:gd name="connsiteY7" fmla="*/ 9753 h 10000"/>
              <a:gd name="connsiteX8" fmla="*/ 3452 w 9630"/>
              <a:gd name="connsiteY8" fmla="*/ 4924 h 10000"/>
              <a:gd name="connsiteX9" fmla="*/ 1037 w 9630"/>
              <a:gd name="connsiteY9" fmla="*/ 3447 h 10000"/>
              <a:gd name="connsiteX10" fmla="*/ 0 w 9630"/>
              <a:gd name="connsiteY10" fmla="*/ 2368 h 10000"/>
              <a:gd name="connsiteX0" fmla="*/ 0 w 10121"/>
              <a:gd name="connsiteY0" fmla="*/ 2368 h 10000"/>
              <a:gd name="connsiteX1" fmla="*/ 981 w 10121"/>
              <a:gd name="connsiteY1" fmla="*/ 714 h 10000"/>
              <a:gd name="connsiteX2" fmla="*/ 4945 w 10121"/>
              <a:gd name="connsiteY2" fmla="*/ 262 h 10000"/>
              <a:gd name="connsiteX3" fmla="*/ 7302 w 10121"/>
              <a:gd name="connsiteY3" fmla="*/ 3194 h 10000"/>
              <a:gd name="connsiteX4" fmla="*/ 9852 w 10121"/>
              <a:gd name="connsiteY4" fmla="*/ 5369 h 10000"/>
              <a:gd name="connsiteX5" fmla="*/ 10056 w 10121"/>
              <a:gd name="connsiteY5" fmla="*/ 7470 h 10000"/>
              <a:gd name="connsiteX6" fmla="*/ 8340 w 10121"/>
              <a:gd name="connsiteY6" fmla="*/ 9190 h 10000"/>
              <a:gd name="connsiteX7" fmla="*/ 4529 w 10121"/>
              <a:gd name="connsiteY7" fmla="*/ 9753 h 10000"/>
              <a:gd name="connsiteX8" fmla="*/ 3585 w 10121"/>
              <a:gd name="connsiteY8" fmla="*/ 4924 h 10000"/>
              <a:gd name="connsiteX9" fmla="*/ 1077 w 10121"/>
              <a:gd name="connsiteY9" fmla="*/ 3447 h 10000"/>
              <a:gd name="connsiteX10" fmla="*/ 0 w 10121"/>
              <a:gd name="connsiteY10" fmla="*/ 2368 h 10000"/>
              <a:gd name="connsiteX0" fmla="*/ 0 w 10000"/>
              <a:gd name="connsiteY0" fmla="*/ 2368 h 10000"/>
              <a:gd name="connsiteX1" fmla="*/ 981 w 10000"/>
              <a:gd name="connsiteY1" fmla="*/ 714 h 10000"/>
              <a:gd name="connsiteX2" fmla="*/ 4945 w 10000"/>
              <a:gd name="connsiteY2" fmla="*/ 262 h 10000"/>
              <a:gd name="connsiteX3" fmla="*/ 7302 w 10000"/>
              <a:gd name="connsiteY3" fmla="*/ 3194 h 10000"/>
              <a:gd name="connsiteX4" fmla="*/ 9852 w 10000"/>
              <a:gd name="connsiteY4" fmla="*/ 5369 h 10000"/>
              <a:gd name="connsiteX5" fmla="*/ 9788 w 10000"/>
              <a:gd name="connsiteY5" fmla="*/ 7390 h 10000"/>
              <a:gd name="connsiteX6" fmla="*/ 8340 w 10000"/>
              <a:gd name="connsiteY6" fmla="*/ 9190 h 10000"/>
              <a:gd name="connsiteX7" fmla="*/ 4529 w 10000"/>
              <a:gd name="connsiteY7" fmla="*/ 9753 h 10000"/>
              <a:gd name="connsiteX8" fmla="*/ 3585 w 10000"/>
              <a:gd name="connsiteY8" fmla="*/ 4924 h 10000"/>
              <a:gd name="connsiteX9" fmla="*/ 1077 w 10000"/>
              <a:gd name="connsiteY9" fmla="*/ 3447 h 10000"/>
              <a:gd name="connsiteX10" fmla="*/ 0 w 10000"/>
              <a:gd name="connsiteY10" fmla="*/ 2368 h 10000"/>
              <a:gd name="connsiteX0" fmla="*/ 0 w 10000"/>
              <a:gd name="connsiteY0" fmla="*/ 2368 h 10000"/>
              <a:gd name="connsiteX1" fmla="*/ 981 w 10000"/>
              <a:gd name="connsiteY1" fmla="*/ 714 h 10000"/>
              <a:gd name="connsiteX2" fmla="*/ 4945 w 10000"/>
              <a:gd name="connsiteY2" fmla="*/ 262 h 10000"/>
              <a:gd name="connsiteX3" fmla="*/ 7302 w 10000"/>
              <a:gd name="connsiteY3" fmla="*/ 3194 h 10000"/>
              <a:gd name="connsiteX4" fmla="*/ 9852 w 10000"/>
              <a:gd name="connsiteY4" fmla="*/ 5369 h 10000"/>
              <a:gd name="connsiteX5" fmla="*/ 9788 w 10000"/>
              <a:gd name="connsiteY5" fmla="*/ 7390 h 10000"/>
              <a:gd name="connsiteX6" fmla="*/ 8340 w 10000"/>
              <a:gd name="connsiteY6" fmla="*/ 9190 h 10000"/>
              <a:gd name="connsiteX7" fmla="*/ 4529 w 10000"/>
              <a:gd name="connsiteY7" fmla="*/ 9753 h 10000"/>
              <a:gd name="connsiteX8" fmla="*/ 3585 w 10000"/>
              <a:gd name="connsiteY8" fmla="*/ 4924 h 10000"/>
              <a:gd name="connsiteX9" fmla="*/ 1077 w 10000"/>
              <a:gd name="connsiteY9" fmla="*/ 3447 h 10000"/>
              <a:gd name="connsiteX10" fmla="*/ 0 w 10000"/>
              <a:gd name="connsiteY10" fmla="*/ 2368 h 10000"/>
              <a:gd name="connsiteX0" fmla="*/ 0 w 9988"/>
              <a:gd name="connsiteY0" fmla="*/ 2368 h 10000"/>
              <a:gd name="connsiteX1" fmla="*/ 981 w 9988"/>
              <a:gd name="connsiteY1" fmla="*/ 714 h 10000"/>
              <a:gd name="connsiteX2" fmla="*/ 4945 w 9988"/>
              <a:gd name="connsiteY2" fmla="*/ 262 h 10000"/>
              <a:gd name="connsiteX3" fmla="*/ 7302 w 9988"/>
              <a:gd name="connsiteY3" fmla="*/ 3194 h 10000"/>
              <a:gd name="connsiteX4" fmla="*/ 9836 w 9988"/>
              <a:gd name="connsiteY4" fmla="*/ 5369 h 10000"/>
              <a:gd name="connsiteX5" fmla="*/ 9788 w 9988"/>
              <a:gd name="connsiteY5" fmla="*/ 7390 h 10000"/>
              <a:gd name="connsiteX6" fmla="*/ 8340 w 9988"/>
              <a:gd name="connsiteY6" fmla="*/ 9190 h 10000"/>
              <a:gd name="connsiteX7" fmla="*/ 4529 w 9988"/>
              <a:gd name="connsiteY7" fmla="*/ 9753 h 10000"/>
              <a:gd name="connsiteX8" fmla="*/ 3585 w 9988"/>
              <a:gd name="connsiteY8" fmla="*/ 4924 h 10000"/>
              <a:gd name="connsiteX9" fmla="*/ 1077 w 9988"/>
              <a:gd name="connsiteY9" fmla="*/ 3447 h 10000"/>
              <a:gd name="connsiteX10" fmla="*/ 0 w 9988"/>
              <a:gd name="connsiteY10" fmla="*/ 2368 h 10000"/>
              <a:gd name="connsiteX0" fmla="*/ 0 w 10007"/>
              <a:gd name="connsiteY0" fmla="*/ 2368 h 10000"/>
              <a:gd name="connsiteX1" fmla="*/ 982 w 10007"/>
              <a:gd name="connsiteY1" fmla="*/ 714 h 10000"/>
              <a:gd name="connsiteX2" fmla="*/ 4951 w 10007"/>
              <a:gd name="connsiteY2" fmla="*/ 262 h 10000"/>
              <a:gd name="connsiteX3" fmla="*/ 7311 w 10007"/>
              <a:gd name="connsiteY3" fmla="*/ 3194 h 10000"/>
              <a:gd name="connsiteX4" fmla="*/ 9848 w 10007"/>
              <a:gd name="connsiteY4" fmla="*/ 5369 h 10000"/>
              <a:gd name="connsiteX5" fmla="*/ 9800 w 10007"/>
              <a:gd name="connsiteY5" fmla="*/ 7390 h 10000"/>
              <a:gd name="connsiteX6" fmla="*/ 8350 w 10007"/>
              <a:gd name="connsiteY6" fmla="*/ 9190 h 10000"/>
              <a:gd name="connsiteX7" fmla="*/ 4534 w 10007"/>
              <a:gd name="connsiteY7" fmla="*/ 9753 h 10000"/>
              <a:gd name="connsiteX8" fmla="*/ 3589 w 10007"/>
              <a:gd name="connsiteY8" fmla="*/ 4924 h 10000"/>
              <a:gd name="connsiteX9" fmla="*/ 1078 w 10007"/>
              <a:gd name="connsiteY9" fmla="*/ 3447 h 10000"/>
              <a:gd name="connsiteX10" fmla="*/ 0 w 10007"/>
              <a:gd name="connsiteY10" fmla="*/ 2368 h 10000"/>
              <a:gd name="connsiteX0" fmla="*/ 0 w 10000"/>
              <a:gd name="connsiteY0" fmla="*/ 2368 h 10000"/>
              <a:gd name="connsiteX1" fmla="*/ 982 w 10000"/>
              <a:gd name="connsiteY1" fmla="*/ 714 h 10000"/>
              <a:gd name="connsiteX2" fmla="*/ 4951 w 10000"/>
              <a:gd name="connsiteY2" fmla="*/ 262 h 10000"/>
              <a:gd name="connsiteX3" fmla="*/ 7311 w 10000"/>
              <a:gd name="connsiteY3" fmla="*/ 3194 h 10000"/>
              <a:gd name="connsiteX4" fmla="*/ 9848 w 10000"/>
              <a:gd name="connsiteY4" fmla="*/ 5369 h 10000"/>
              <a:gd name="connsiteX5" fmla="*/ 9800 w 10000"/>
              <a:gd name="connsiteY5" fmla="*/ 7390 h 10000"/>
              <a:gd name="connsiteX6" fmla="*/ 8350 w 10000"/>
              <a:gd name="connsiteY6" fmla="*/ 9190 h 10000"/>
              <a:gd name="connsiteX7" fmla="*/ 4534 w 10000"/>
              <a:gd name="connsiteY7" fmla="*/ 9753 h 10000"/>
              <a:gd name="connsiteX8" fmla="*/ 3589 w 10000"/>
              <a:gd name="connsiteY8" fmla="*/ 4924 h 10000"/>
              <a:gd name="connsiteX9" fmla="*/ 1078 w 10000"/>
              <a:gd name="connsiteY9" fmla="*/ 3447 h 10000"/>
              <a:gd name="connsiteX10" fmla="*/ 0 w 10000"/>
              <a:gd name="connsiteY10" fmla="*/ 2368 h 10000"/>
              <a:gd name="connsiteX0" fmla="*/ 0 w 10017"/>
              <a:gd name="connsiteY0" fmla="*/ 2368 h 10000"/>
              <a:gd name="connsiteX1" fmla="*/ 982 w 10017"/>
              <a:gd name="connsiteY1" fmla="*/ 714 h 10000"/>
              <a:gd name="connsiteX2" fmla="*/ 4951 w 10017"/>
              <a:gd name="connsiteY2" fmla="*/ 262 h 10000"/>
              <a:gd name="connsiteX3" fmla="*/ 7311 w 10017"/>
              <a:gd name="connsiteY3" fmla="*/ 3194 h 10000"/>
              <a:gd name="connsiteX4" fmla="*/ 9848 w 10017"/>
              <a:gd name="connsiteY4" fmla="*/ 5369 h 10000"/>
              <a:gd name="connsiteX5" fmla="*/ 9800 w 10017"/>
              <a:gd name="connsiteY5" fmla="*/ 7390 h 10000"/>
              <a:gd name="connsiteX6" fmla="*/ 8350 w 10017"/>
              <a:gd name="connsiteY6" fmla="*/ 9190 h 10000"/>
              <a:gd name="connsiteX7" fmla="*/ 4534 w 10017"/>
              <a:gd name="connsiteY7" fmla="*/ 9753 h 10000"/>
              <a:gd name="connsiteX8" fmla="*/ 3589 w 10017"/>
              <a:gd name="connsiteY8" fmla="*/ 4924 h 10000"/>
              <a:gd name="connsiteX9" fmla="*/ 1078 w 10017"/>
              <a:gd name="connsiteY9" fmla="*/ 3447 h 10000"/>
              <a:gd name="connsiteX10" fmla="*/ 0 w 10017"/>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50 w 10003"/>
              <a:gd name="connsiteY6" fmla="*/ 9190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50 w 10003"/>
              <a:gd name="connsiteY6" fmla="*/ 9190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66 w 10003"/>
              <a:gd name="connsiteY6" fmla="*/ 9230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52"/>
              <a:gd name="connsiteX1" fmla="*/ 982 w 10003"/>
              <a:gd name="connsiteY1" fmla="*/ 714 h 10052"/>
              <a:gd name="connsiteX2" fmla="*/ 4951 w 10003"/>
              <a:gd name="connsiteY2" fmla="*/ 262 h 10052"/>
              <a:gd name="connsiteX3" fmla="*/ 7311 w 10003"/>
              <a:gd name="connsiteY3" fmla="*/ 3194 h 10052"/>
              <a:gd name="connsiteX4" fmla="*/ 9848 w 10003"/>
              <a:gd name="connsiteY4" fmla="*/ 5369 h 10052"/>
              <a:gd name="connsiteX5" fmla="*/ 9800 w 10003"/>
              <a:gd name="connsiteY5" fmla="*/ 7390 h 10052"/>
              <a:gd name="connsiteX6" fmla="*/ 8382 w 10003"/>
              <a:gd name="connsiteY6" fmla="*/ 9243 h 10052"/>
              <a:gd name="connsiteX7" fmla="*/ 4802 w 10003"/>
              <a:gd name="connsiteY7" fmla="*/ 9807 h 10052"/>
              <a:gd name="connsiteX8" fmla="*/ 3589 w 10003"/>
              <a:gd name="connsiteY8" fmla="*/ 4924 h 10052"/>
              <a:gd name="connsiteX9" fmla="*/ 1078 w 10003"/>
              <a:gd name="connsiteY9" fmla="*/ 3447 h 10052"/>
              <a:gd name="connsiteX10" fmla="*/ 0 w 10003"/>
              <a:gd name="connsiteY10" fmla="*/ 2368 h 10052"/>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89 w 10003"/>
              <a:gd name="connsiteY8" fmla="*/ 4924 h 10119"/>
              <a:gd name="connsiteX9" fmla="*/ 1078 w 10003"/>
              <a:gd name="connsiteY9" fmla="*/ 3447 h 10119"/>
              <a:gd name="connsiteX10" fmla="*/ 0 w 10003"/>
              <a:gd name="connsiteY10"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89 w 10003"/>
              <a:gd name="connsiteY8" fmla="*/ 4924 h 10119"/>
              <a:gd name="connsiteX9" fmla="*/ 1078 w 10003"/>
              <a:gd name="connsiteY9" fmla="*/ 3447 h 10119"/>
              <a:gd name="connsiteX10" fmla="*/ 0 w 10003"/>
              <a:gd name="connsiteY10"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89 w 10003"/>
              <a:gd name="connsiteY8" fmla="*/ 4924 h 10119"/>
              <a:gd name="connsiteX9" fmla="*/ 1078 w 10003"/>
              <a:gd name="connsiteY9" fmla="*/ 3447 h 10119"/>
              <a:gd name="connsiteX10" fmla="*/ 0 w 10003"/>
              <a:gd name="connsiteY10"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4303 w 10003"/>
              <a:gd name="connsiteY8" fmla="*/ 7441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51 w 10003"/>
              <a:gd name="connsiteY8" fmla="*/ 7669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61 w 10003"/>
              <a:gd name="connsiteY8" fmla="*/ 7803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45 w 10003"/>
              <a:gd name="connsiteY8" fmla="*/ 7803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45 w 10003"/>
              <a:gd name="connsiteY8" fmla="*/ 7803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119 w 10003"/>
              <a:gd name="connsiteY8" fmla="*/ 764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161"/>
              <a:gd name="connsiteY0" fmla="*/ 2408 h 10119"/>
              <a:gd name="connsiteX1" fmla="*/ 1140 w 10161"/>
              <a:gd name="connsiteY1" fmla="*/ 714 h 10119"/>
              <a:gd name="connsiteX2" fmla="*/ 5109 w 10161"/>
              <a:gd name="connsiteY2" fmla="*/ 262 h 10119"/>
              <a:gd name="connsiteX3" fmla="*/ 7469 w 10161"/>
              <a:gd name="connsiteY3" fmla="*/ 3194 h 10119"/>
              <a:gd name="connsiteX4" fmla="*/ 10006 w 10161"/>
              <a:gd name="connsiteY4" fmla="*/ 5369 h 10119"/>
              <a:gd name="connsiteX5" fmla="*/ 9958 w 10161"/>
              <a:gd name="connsiteY5" fmla="*/ 7390 h 10119"/>
              <a:gd name="connsiteX6" fmla="*/ 8540 w 10161"/>
              <a:gd name="connsiteY6" fmla="*/ 9243 h 10119"/>
              <a:gd name="connsiteX7" fmla="*/ 4960 w 10161"/>
              <a:gd name="connsiteY7" fmla="*/ 9807 h 10119"/>
              <a:gd name="connsiteX8" fmla="*/ 3656 w 10161"/>
              <a:gd name="connsiteY8" fmla="*/ 7695 h 10119"/>
              <a:gd name="connsiteX9" fmla="*/ 3779 w 10161"/>
              <a:gd name="connsiteY9" fmla="*/ 4884 h 10119"/>
              <a:gd name="connsiteX10" fmla="*/ 1299 w 10161"/>
              <a:gd name="connsiteY10" fmla="*/ 3501 h 10119"/>
              <a:gd name="connsiteX11" fmla="*/ 0 w 10161"/>
              <a:gd name="connsiteY11" fmla="*/ 2408 h 10119"/>
              <a:gd name="connsiteX0" fmla="*/ 0 w 10161"/>
              <a:gd name="connsiteY0" fmla="*/ 2408 h 10119"/>
              <a:gd name="connsiteX1" fmla="*/ 1140 w 10161"/>
              <a:gd name="connsiteY1" fmla="*/ 714 h 10119"/>
              <a:gd name="connsiteX2" fmla="*/ 5109 w 10161"/>
              <a:gd name="connsiteY2" fmla="*/ 262 h 10119"/>
              <a:gd name="connsiteX3" fmla="*/ 7469 w 10161"/>
              <a:gd name="connsiteY3" fmla="*/ 3194 h 10119"/>
              <a:gd name="connsiteX4" fmla="*/ 10006 w 10161"/>
              <a:gd name="connsiteY4" fmla="*/ 5369 h 10119"/>
              <a:gd name="connsiteX5" fmla="*/ 9958 w 10161"/>
              <a:gd name="connsiteY5" fmla="*/ 7390 h 10119"/>
              <a:gd name="connsiteX6" fmla="*/ 8540 w 10161"/>
              <a:gd name="connsiteY6" fmla="*/ 9243 h 10119"/>
              <a:gd name="connsiteX7" fmla="*/ 4960 w 10161"/>
              <a:gd name="connsiteY7" fmla="*/ 9807 h 10119"/>
              <a:gd name="connsiteX8" fmla="*/ 3656 w 10161"/>
              <a:gd name="connsiteY8" fmla="*/ 7695 h 10119"/>
              <a:gd name="connsiteX9" fmla="*/ 3779 w 10161"/>
              <a:gd name="connsiteY9" fmla="*/ 4884 h 10119"/>
              <a:gd name="connsiteX10" fmla="*/ 1299 w 10161"/>
              <a:gd name="connsiteY10" fmla="*/ 3501 h 10119"/>
              <a:gd name="connsiteX11" fmla="*/ 0 w 10161"/>
              <a:gd name="connsiteY11" fmla="*/ 2408 h 10119"/>
              <a:gd name="connsiteX0" fmla="*/ 0 w 10129"/>
              <a:gd name="connsiteY0" fmla="*/ 2421 h 10119"/>
              <a:gd name="connsiteX1" fmla="*/ 1108 w 10129"/>
              <a:gd name="connsiteY1" fmla="*/ 714 h 10119"/>
              <a:gd name="connsiteX2" fmla="*/ 5077 w 10129"/>
              <a:gd name="connsiteY2" fmla="*/ 262 h 10119"/>
              <a:gd name="connsiteX3" fmla="*/ 7437 w 10129"/>
              <a:gd name="connsiteY3" fmla="*/ 3194 h 10119"/>
              <a:gd name="connsiteX4" fmla="*/ 9974 w 10129"/>
              <a:gd name="connsiteY4" fmla="*/ 5369 h 10119"/>
              <a:gd name="connsiteX5" fmla="*/ 9926 w 10129"/>
              <a:gd name="connsiteY5" fmla="*/ 7390 h 10119"/>
              <a:gd name="connsiteX6" fmla="*/ 8508 w 10129"/>
              <a:gd name="connsiteY6" fmla="*/ 9243 h 10119"/>
              <a:gd name="connsiteX7" fmla="*/ 4928 w 10129"/>
              <a:gd name="connsiteY7" fmla="*/ 9807 h 10119"/>
              <a:gd name="connsiteX8" fmla="*/ 3624 w 10129"/>
              <a:gd name="connsiteY8" fmla="*/ 7695 h 10119"/>
              <a:gd name="connsiteX9" fmla="*/ 3747 w 10129"/>
              <a:gd name="connsiteY9" fmla="*/ 4884 h 10119"/>
              <a:gd name="connsiteX10" fmla="*/ 1267 w 10129"/>
              <a:gd name="connsiteY10" fmla="*/ 3501 h 10119"/>
              <a:gd name="connsiteX11" fmla="*/ 0 w 10129"/>
              <a:gd name="connsiteY11" fmla="*/ 2421 h 10119"/>
              <a:gd name="connsiteX0" fmla="*/ 0 w 10129"/>
              <a:gd name="connsiteY0" fmla="*/ 2421 h 10119"/>
              <a:gd name="connsiteX1" fmla="*/ 1108 w 10129"/>
              <a:gd name="connsiteY1" fmla="*/ 714 h 10119"/>
              <a:gd name="connsiteX2" fmla="*/ 5077 w 10129"/>
              <a:gd name="connsiteY2" fmla="*/ 262 h 10119"/>
              <a:gd name="connsiteX3" fmla="*/ 7437 w 10129"/>
              <a:gd name="connsiteY3" fmla="*/ 3194 h 10119"/>
              <a:gd name="connsiteX4" fmla="*/ 9974 w 10129"/>
              <a:gd name="connsiteY4" fmla="*/ 5369 h 10119"/>
              <a:gd name="connsiteX5" fmla="*/ 9926 w 10129"/>
              <a:gd name="connsiteY5" fmla="*/ 7390 h 10119"/>
              <a:gd name="connsiteX6" fmla="*/ 8508 w 10129"/>
              <a:gd name="connsiteY6" fmla="*/ 9243 h 10119"/>
              <a:gd name="connsiteX7" fmla="*/ 4928 w 10129"/>
              <a:gd name="connsiteY7" fmla="*/ 9807 h 10119"/>
              <a:gd name="connsiteX8" fmla="*/ 3624 w 10129"/>
              <a:gd name="connsiteY8" fmla="*/ 7695 h 10119"/>
              <a:gd name="connsiteX9" fmla="*/ 3747 w 10129"/>
              <a:gd name="connsiteY9" fmla="*/ 4884 h 10119"/>
              <a:gd name="connsiteX10" fmla="*/ 1267 w 10129"/>
              <a:gd name="connsiteY10" fmla="*/ 3501 h 10119"/>
              <a:gd name="connsiteX11" fmla="*/ 0 w 10129"/>
              <a:gd name="connsiteY11" fmla="*/ 2421 h 10119"/>
              <a:gd name="connsiteX0" fmla="*/ 193 w 10322"/>
              <a:gd name="connsiteY0" fmla="*/ 2421 h 10119"/>
              <a:gd name="connsiteX1" fmla="*/ 1301 w 10322"/>
              <a:gd name="connsiteY1" fmla="*/ 714 h 10119"/>
              <a:gd name="connsiteX2" fmla="*/ 5270 w 10322"/>
              <a:gd name="connsiteY2" fmla="*/ 262 h 10119"/>
              <a:gd name="connsiteX3" fmla="*/ 7630 w 10322"/>
              <a:gd name="connsiteY3" fmla="*/ 3194 h 10119"/>
              <a:gd name="connsiteX4" fmla="*/ 10167 w 10322"/>
              <a:gd name="connsiteY4" fmla="*/ 5369 h 10119"/>
              <a:gd name="connsiteX5" fmla="*/ 10119 w 10322"/>
              <a:gd name="connsiteY5" fmla="*/ 7390 h 10119"/>
              <a:gd name="connsiteX6" fmla="*/ 8701 w 10322"/>
              <a:gd name="connsiteY6" fmla="*/ 9243 h 10119"/>
              <a:gd name="connsiteX7" fmla="*/ 5121 w 10322"/>
              <a:gd name="connsiteY7" fmla="*/ 9807 h 10119"/>
              <a:gd name="connsiteX8" fmla="*/ 3817 w 10322"/>
              <a:gd name="connsiteY8" fmla="*/ 7695 h 10119"/>
              <a:gd name="connsiteX9" fmla="*/ 3940 w 10322"/>
              <a:gd name="connsiteY9" fmla="*/ 4884 h 10119"/>
              <a:gd name="connsiteX10" fmla="*/ 1460 w 10322"/>
              <a:gd name="connsiteY10" fmla="*/ 3501 h 10119"/>
              <a:gd name="connsiteX11" fmla="*/ 193 w 10322"/>
              <a:gd name="connsiteY11" fmla="*/ 2421 h 10119"/>
              <a:gd name="connsiteX0" fmla="*/ 0 w 10129"/>
              <a:gd name="connsiteY0" fmla="*/ 2421 h 10119"/>
              <a:gd name="connsiteX1" fmla="*/ 1108 w 10129"/>
              <a:gd name="connsiteY1" fmla="*/ 714 h 10119"/>
              <a:gd name="connsiteX2" fmla="*/ 5077 w 10129"/>
              <a:gd name="connsiteY2" fmla="*/ 262 h 10119"/>
              <a:gd name="connsiteX3" fmla="*/ 7437 w 10129"/>
              <a:gd name="connsiteY3" fmla="*/ 3194 h 10119"/>
              <a:gd name="connsiteX4" fmla="*/ 9974 w 10129"/>
              <a:gd name="connsiteY4" fmla="*/ 5369 h 10119"/>
              <a:gd name="connsiteX5" fmla="*/ 9926 w 10129"/>
              <a:gd name="connsiteY5" fmla="*/ 7390 h 10119"/>
              <a:gd name="connsiteX6" fmla="*/ 8508 w 10129"/>
              <a:gd name="connsiteY6" fmla="*/ 9243 h 10119"/>
              <a:gd name="connsiteX7" fmla="*/ 4928 w 10129"/>
              <a:gd name="connsiteY7" fmla="*/ 9807 h 10119"/>
              <a:gd name="connsiteX8" fmla="*/ 3624 w 10129"/>
              <a:gd name="connsiteY8" fmla="*/ 7695 h 10119"/>
              <a:gd name="connsiteX9" fmla="*/ 3747 w 10129"/>
              <a:gd name="connsiteY9" fmla="*/ 4884 h 10119"/>
              <a:gd name="connsiteX10" fmla="*/ 1267 w 10129"/>
              <a:gd name="connsiteY10" fmla="*/ 3501 h 10119"/>
              <a:gd name="connsiteX11" fmla="*/ 0 w 10129"/>
              <a:gd name="connsiteY11" fmla="*/ 2421 h 10119"/>
              <a:gd name="connsiteX0" fmla="*/ 16 w 10145"/>
              <a:gd name="connsiteY0" fmla="*/ 2421 h 10119"/>
              <a:gd name="connsiteX1" fmla="*/ 1124 w 10145"/>
              <a:gd name="connsiteY1" fmla="*/ 714 h 10119"/>
              <a:gd name="connsiteX2" fmla="*/ 5093 w 10145"/>
              <a:gd name="connsiteY2" fmla="*/ 262 h 10119"/>
              <a:gd name="connsiteX3" fmla="*/ 7453 w 10145"/>
              <a:gd name="connsiteY3" fmla="*/ 3194 h 10119"/>
              <a:gd name="connsiteX4" fmla="*/ 9990 w 10145"/>
              <a:gd name="connsiteY4" fmla="*/ 5369 h 10119"/>
              <a:gd name="connsiteX5" fmla="*/ 9942 w 10145"/>
              <a:gd name="connsiteY5" fmla="*/ 7390 h 10119"/>
              <a:gd name="connsiteX6" fmla="*/ 8524 w 10145"/>
              <a:gd name="connsiteY6" fmla="*/ 9243 h 10119"/>
              <a:gd name="connsiteX7" fmla="*/ 4944 w 10145"/>
              <a:gd name="connsiteY7" fmla="*/ 9807 h 10119"/>
              <a:gd name="connsiteX8" fmla="*/ 3640 w 10145"/>
              <a:gd name="connsiteY8" fmla="*/ 7695 h 10119"/>
              <a:gd name="connsiteX9" fmla="*/ 3763 w 10145"/>
              <a:gd name="connsiteY9" fmla="*/ 4884 h 10119"/>
              <a:gd name="connsiteX10" fmla="*/ 1283 w 10145"/>
              <a:gd name="connsiteY10" fmla="*/ 3501 h 10119"/>
              <a:gd name="connsiteX11" fmla="*/ 16 w 10145"/>
              <a:gd name="connsiteY11" fmla="*/ 2421 h 10119"/>
              <a:gd name="connsiteX0" fmla="*/ 22 w 10151"/>
              <a:gd name="connsiteY0" fmla="*/ 2421 h 10119"/>
              <a:gd name="connsiteX1" fmla="*/ 1130 w 10151"/>
              <a:gd name="connsiteY1" fmla="*/ 714 h 10119"/>
              <a:gd name="connsiteX2" fmla="*/ 5099 w 10151"/>
              <a:gd name="connsiteY2" fmla="*/ 262 h 10119"/>
              <a:gd name="connsiteX3" fmla="*/ 7459 w 10151"/>
              <a:gd name="connsiteY3" fmla="*/ 3194 h 10119"/>
              <a:gd name="connsiteX4" fmla="*/ 9996 w 10151"/>
              <a:gd name="connsiteY4" fmla="*/ 5369 h 10119"/>
              <a:gd name="connsiteX5" fmla="*/ 9948 w 10151"/>
              <a:gd name="connsiteY5" fmla="*/ 7390 h 10119"/>
              <a:gd name="connsiteX6" fmla="*/ 8530 w 10151"/>
              <a:gd name="connsiteY6" fmla="*/ 9243 h 10119"/>
              <a:gd name="connsiteX7" fmla="*/ 4950 w 10151"/>
              <a:gd name="connsiteY7" fmla="*/ 9807 h 10119"/>
              <a:gd name="connsiteX8" fmla="*/ 3646 w 10151"/>
              <a:gd name="connsiteY8" fmla="*/ 7695 h 10119"/>
              <a:gd name="connsiteX9" fmla="*/ 3769 w 10151"/>
              <a:gd name="connsiteY9" fmla="*/ 4884 h 10119"/>
              <a:gd name="connsiteX10" fmla="*/ 1289 w 10151"/>
              <a:gd name="connsiteY10" fmla="*/ 3501 h 10119"/>
              <a:gd name="connsiteX11" fmla="*/ 22 w 10151"/>
              <a:gd name="connsiteY11" fmla="*/ 2421 h 10119"/>
              <a:gd name="connsiteX0" fmla="*/ 27 w 10156"/>
              <a:gd name="connsiteY0" fmla="*/ 2421 h 10119"/>
              <a:gd name="connsiteX1" fmla="*/ 1135 w 10156"/>
              <a:gd name="connsiteY1" fmla="*/ 714 h 10119"/>
              <a:gd name="connsiteX2" fmla="*/ 5104 w 10156"/>
              <a:gd name="connsiteY2" fmla="*/ 262 h 10119"/>
              <a:gd name="connsiteX3" fmla="*/ 7464 w 10156"/>
              <a:gd name="connsiteY3" fmla="*/ 3194 h 10119"/>
              <a:gd name="connsiteX4" fmla="*/ 10001 w 10156"/>
              <a:gd name="connsiteY4" fmla="*/ 5369 h 10119"/>
              <a:gd name="connsiteX5" fmla="*/ 9953 w 10156"/>
              <a:gd name="connsiteY5" fmla="*/ 7390 h 10119"/>
              <a:gd name="connsiteX6" fmla="*/ 8535 w 10156"/>
              <a:gd name="connsiteY6" fmla="*/ 9243 h 10119"/>
              <a:gd name="connsiteX7" fmla="*/ 4955 w 10156"/>
              <a:gd name="connsiteY7" fmla="*/ 9807 h 10119"/>
              <a:gd name="connsiteX8" fmla="*/ 3651 w 10156"/>
              <a:gd name="connsiteY8" fmla="*/ 7695 h 10119"/>
              <a:gd name="connsiteX9" fmla="*/ 3774 w 10156"/>
              <a:gd name="connsiteY9" fmla="*/ 4884 h 10119"/>
              <a:gd name="connsiteX10" fmla="*/ 1294 w 10156"/>
              <a:gd name="connsiteY10" fmla="*/ 3501 h 10119"/>
              <a:gd name="connsiteX11" fmla="*/ 27 w 10156"/>
              <a:gd name="connsiteY11" fmla="*/ 2421 h 10119"/>
              <a:gd name="connsiteX0" fmla="*/ 27 w 10156"/>
              <a:gd name="connsiteY0" fmla="*/ 2401 h 10099"/>
              <a:gd name="connsiteX1" fmla="*/ 1135 w 10156"/>
              <a:gd name="connsiteY1" fmla="*/ 694 h 10099"/>
              <a:gd name="connsiteX2" fmla="*/ 5104 w 10156"/>
              <a:gd name="connsiteY2" fmla="*/ 242 h 10099"/>
              <a:gd name="connsiteX3" fmla="*/ 7464 w 10156"/>
              <a:gd name="connsiteY3" fmla="*/ 3174 h 10099"/>
              <a:gd name="connsiteX4" fmla="*/ 10001 w 10156"/>
              <a:gd name="connsiteY4" fmla="*/ 5349 h 10099"/>
              <a:gd name="connsiteX5" fmla="*/ 9953 w 10156"/>
              <a:gd name="connsiteY5" fmla="*/ 7370 h 10099"/>
              <a:gd name="connsiteX6" fmla="*/ 8535 w 10156"/>
              <a:gd name="connsiteY6" fmla="*/ 9223 h 10099"/>
              <a:gd name="connsiteX7" fmla="*/ 4955 w 10156"/>
              <a:gd name="connsiteY7" fmla="*/ 9787 h 10099"/>
              <a:gd name="connsiteX8" fmla="*/ 3651 w 10156"/>
              <a:gd name="connsiteY8" fmla="*/ 7675 h 10099"/>
              <a:gd name="connsiteX9" fmla="*/ 3774 w 10156"/>
              <a:gd name="connsiteY9" fmla="*/ 4864 h 10099"/>
              <a:gd name="connsiteX10" fmla="*/ 1294 w 10156"/>
              <a:gd name="connsiteY10" fmla="*/ 3481 h 10099"/>
              <a:gd name="connsiteX11" fmla="*/ 27 w 10156"/>
              <a:gd name="connsiteY11" fmla="*/ 2401 h 10099"/>
              <a:gd name="connsiteX0" fmla="*/ 27 w 10156"/>
              <a:gd name="connsiteY0" fmla="*/ 2229 h 9927"/>
              <a:gd name="connsiteX1" fmla="*/ 1135 w 10156"/>
              <a:gd name="connsiteY1" fmla="*/ 522 h 9927"/>
              <a:gd name="connsiteX2" fmla="*/ 5104 w 10156"/>
              <a:gd name="connsiteY2" fmla="*/ 70 h 9927"/>
              <a:gd name="connsiteX3" fmla="*/ 7464 w 10156"/>
              <a:gd name="connsiteY3" fmla="*/ 3002 h 9927"/>
              <a:gd name="connsiteX4" fmla="*/ 10001 w 10156"/>
              <a:gd name="connsiteY4" fmla="*/ 5177 h 9927"/>
              <a:gd name="connsiteX5" fmla="*/ 9953 w 10156"/>
              <a:gd name="connsiteY5" fmla="*/ 7198 h 9927"/>
              <a:gd name="connsiteX6" fmla="*/ 8535 w 10156"/>
              <a:gd name="connsiteY6" fmla="*/ 9051 h 9927"/>
              <a:gd name="connsiteX7" fmla="*/ 4955 w 10156"/>
              <a:gd name="connsiteY7" fmla="*/ 9615 h 9927"/>
              <a:gd name="connsiteX8" fmla="*/ 3651 w 10156"/>
              <a:gd name="connsiteY8" fmla="*/ 7503 h 9927"/>
              <a:gd name="connsiteX9" fmla="*/ 3774 w 10156"/>
              <a:gd name="connsiteY9" fmla="*/ 4692 h 9927"/>
              <a:gd name="connsiteX10" fmla="*/ 1294 w 10156"/>
              <a:gd name="connsiteY10" fmla="*/ 3309 h 9927"/>
              <a:gd name="connsiteX11" fmla="*/ 27 w 10156"/>
              <a:gd name="connsiteY11" fmla="*/ 2229 h 9927"/>
              <a:gd name="connsiteX0" fmla="*/ 27 w 10000"/>
              <a:gd name="connsiteY0" fmla="*/ 2285 h 10040"/>
              <a:gd name="connsiteX1" fmla="*/ 1118 w 10000"/>
              <a:gd name="connsiteY1" fmla="*/ 566 h 10040"/>
              <a:gd name="connsiteX2" fmla="*/ 5026 w 10000"/>
              <a:gd name="connsiteY2" fmla="*/ 111 h 10040"/>
              <a:gd name="connsiteX3" fmla="*/ 7349 w 10000"/>
              <a:gd name="connsiteY3" fmla="*/ 3064 h 10040"/>
              <a:gd name="connsiteX4" fmla="*/ 9847 w 10000"/>
              <a:gd name="connsiteY4" fmla="*/ 5255 h 10040"/>
              <a:gd name="connsiteX5" fmla="*/ 9800 w 10000"/>
              <a:gd name="connsiteY5" fmla="*/ 7291 h 10040"/>
              <a:gd name="connsiteX6" fmla="*/ 8404 w 10000"/>
              <a:gd name="connsiteY6" fmla="*/ 9158 h 10040"/>
              <a:gd name="connsiteX7" fmla="*/ 4879 w 10000"/>
              <a:gd name="connsiteY7" fmla="*/ 9726 h 10040"/>
              <a:gd name="connsiteX8" fmla="*/ 3595 w 10000"/>
              <a:gd name="connsiteY8" fmla="*/ 7598 h 10040"/>
              <a:gd name="connsiteX9" fmla="*/ 3716 w 10000"/>
              <a:gd name="connsiteY9" fmla="*/ 4767 h 10040"/>
              <a:gd name="connsiteX10" fmla="*/ 1274 w 10000"/>
              <a:gd name="connsiteY10" fmla="*/ 3373 h 10040"/>
              <a:gd name="connsiteX11" fmla="*/ 27 w 10000"/>
              <a:gd name="connsiteY11" fmla="*/ 2285 h 10040"/>
              <a:gd name="connsiteX0" fmla="*/ 27 w 10000"/>
              <a:gd name="connsiteY0" fmla="*/ 2284 h 10039"/>
              <a:gd name="connsiteX1" fmla="*/ 1118 w 10000"/>
              <a:gd name="connsiteY1" fmla="*/ 565 h 10039"/>
              <a:gd name="connsiteX2" fmla="*/ 5026 w 10000"/>
              <a:gd name="connsiteY2" fmla="*/ 110 h 10039"/>
              <a:gd name="connsiteX3" fmla="*/ 7349 w 10000"/>
              <a:gd name="connsiteY3" fmla="*/ 3063 h 10039"/>
              <a:gd name="connsiteX4" fmla="*/ 9847 w 10000"/>
              <a:gd name="connsiteY4" fmla="*/ 5254 h 10039"/>
              <a:gd name="connsiteX5" fmla="*/ 9800 w 10000"/>
              <a:gd name="connsiteY5" fmla="*/ 7290 h 10039"/>
              <a:gd name="connsiteX6" fmla="*/ 8404 w 10000"/>
              <a:gd name="connsiteY6" fmla="*/ 9157 h 10039"/>
              <a:gd name="connsiteX7" fmla="*/ 4879 w 10000"/>
              <a:gd name="connsiteY7" fmla="*/ 9725 h 10039"/>
              <a:gd name="connsiteX8" fmla="*/ 3595 w 10000"/>
              <a:gd name="connsiteY8" fmla="*/ 7597 h 10039"/>
              <a:gd name="connsiteX9" fmla="*/ 3716 w 10000"/>
              <a:gd name="connsiteY9" fmla="*/ 4766 h 10039"/>
              <a:gd name="connsiteX10" fmla="*/ 1274 w 10000"/>
              <a:gd name="connsiteY10" fmla="*/ 3372 h 10039"/>
              <a:gd name="connsiteX11" fmla="*/ 27 w 10000"/>
              <a:gd name="connsiteY11" fmla="*/ 2284 h 10039"/>
              <a:gd name="connsiteX0" fmla="*/ 27 w 10000"/>
              <a:gd name="connsiteY0" fmla="*/ 2276 h 10031"/>
              <a:gd name="connsiteX1" fmla="*/ 1118 w 10000"/>
              <a:gd name="connsiteY1" fmla="*/ 557 h 10031"/>
              <a:gd name="connsiteX2" fmla="*/ 5026 w 10000"/>
              <a:gd name="connsiteY2" fmla="*/ 102 h 10031"/>
              <a:gd name="connsiteX3" fmla="*/ 7349 w 10000"/>
              <a:gd name="connsiteY3" fmla="*/ 3055 h 10031"/>
              <a:gd name="connsiteX4" fmla="*/ 9847 w 10000"/>
              <a:gd name="connsiteY4" fmla="*/ 5246 h 10031"/>
              <a:gd name="connsiteX5" fmla="*/ 9800 w 10000"/>
              <a:gd name="connsiteY5" fmla="*/ 7282 h 10031"/>
              <a:gd name="connsiteX6" fmla="*/ 8404 w 10000"/>
              <a:gd name="connsiteY6" fmla="*/ 9149 h 10031"/>
              <a:gd name="connsiteX7" fmla="*/ 4879 w 10000"/>
              <a:gd name="connsiteY7" fmla="*/ 9717 h 10031"/>
              <a:gd name="connsiteX8" fmla="*/ 3595 w 10000"/>
              <a:gd name="connsiteY8" fmla="*/ 7589 h 10031"/>
              <a:gd name="connsiteX9" fmla="*/ 3716 w 10000"/>
              <a:gd name="connsiteY9" fmla="*/ 4758 h 10031"/>
              <a:gd name="connsiteX10" fmla="*/ 1274 w 10000"/>
              <a:gd name="connsiteY10" fmla="*/ 3364 h 10031"/>
              <a:gd name="connsiteX11" fmla="*/ 27 w 10000"/>
              <a:gd name="connsiteY11" fmla="*/ 2276 h 10031"/>
              <a:gd name="connsiteX0" fmla="*/ 27 w 10000"/>
              <a:gd name="connsiteY0" fmla="*/ 2297 h 10052"/>
              <a:gd name="connsiteX1" fmla="*/ 1118 w 10000"/>
              <a:gd name="connsiteY1" fmla="*/ 578 h 10052"/>
              <a:gd name="connsiteX2" fmla="*/ 5026 w 10000"/>
              <a:gd name="connsiteY2" fmla="*/ 123 h 10052"/>
              <a:gd name="connsiteX3" fmla="*/ 7349 w 10000"/>
              <a:gd name="connsiteY3" fmla="*/ 3076 h 10052"/>
              <a:gd name="connsiteX4" fmla="*/ 9847 w 10000"/>
              <a:gd name="connsiteY4" fmla="*/ 5267 h 10052"/>
              <a:gd name="connsiteX5" fmla="*/ 9800 w 10000"/>
              <a:gd name="connsiteY5" fmla="*/ 7303 h 10052"/>
              <a:gd name="connsiteX6" fmla="*/ 8404 w 10000"/>
              <a:gd name="connsiteY6" fmla="*/ 9170 h 10052"/>
              <a:gd name="connsiteX7" fmla="*/ 4879 w 10000"/>
              <a:gd name="connsiteY7" fmla="*/ 9738 h 10052"/>
              <a:gd name="connsiteX8" fmla="*/ 3595 w 10000"/>
              <a:gd name="connsiteY8" fmla="*/ 7610 h 10052"/>
              <a:gd name="connsiteX9" fmla="*/ 3716 w 10000"/>
              <a:gd name="connsiteY9" fmla="*/ 4779 h 10052"/>
              <a:gd name="connsiteX10" fmla="*/ 1274 w 10000"/>
              <a:gd name="connsiteY10" fmla="*/ 3385 h 10052"/>
              <a:gd name="connsiteX11" fmla="*/ 27 w 10000"/>
              <a:gd name="connsiteY11" fmla="*/ 2297 h 10052"/>
              <a:gd name="connsiteX0" fmla="*/ 27 w 10000"/>
              <a:gd name="connsiteY0" fmla="*/ 2293 h 10048"/>
              <a:gd name="connsiteX1" fmla="*/ 1118 w 10000"/>
              <a:gd name="connsiteY1" fmla="*/ 574 h 10048"/>
              <a:gd name="connsiteX2" fmla="*/ 5026 w 10000"/>
              <a:gd name="connsiteY2" fmla="*/ 119 h 10048"/>
              <a:gd name="connsiteX3" fmla="*/ 7349 w 10000"/>
              <a:gd name="connsiteY3" fmla="*/ 3072 h 10048"/>
              <a:gd name="connsiteX4" fmla="*/ 9847 w 10000"/>
              <a:gd name="connsiteY4" fmla="*/ 5263 h 10048"/>
              <a:gd name="connsiteX5" fmla="*/ 9800 w 10000"/>
              <a:gd name="connsiteY5" fmla="*/ 7299 h 10048"/>
              <a:gd name="connsiteX6" fmla="*/ 8404 w 10000"/>
              <a:gd name="connsiteY6" fmla="*/ 9166 h 10048"/>
              <a:gd name="connsiteX7" fmla="*/ 4879 w 10000"/>
              <a:gd name="connsiteY7" fmla="*/ 9734 h 10048"/>
              <a:gd name="connsiteX8" fmla="*/ 3595 w 10000"/>
              <a:gd name="connsiteY8" fmla="*/ 7606 h 10048"/>
              <a:gd name="connsiteX9" fmla="*/ 3716 w 10000"/>
              <a:gd name="connsiteY9" fmla="*/ 4775 h 10048"/>
              <a:gd name="connsiteX10" fmla="*/ 1274 w 10000"/>
              <a:gd name="connsiteY10" fmla="*/ 3381 h 10048"/>
              <a:gd name="connsiteX11" fmla="*/ 27 w 10000"/>
              <a:gd name="connsiteY11" fmla="*/ 2293 h 10048"/>
              <a:gd name="connsiteX0" fmla="*/ 27 w 9990"/>
              <a:gd name="connsiteY0" fmla="*/ 2293 h 10048"/>
              <a:gd name="connsiteX1" fmla="*/ 1118 w 9990"/>
              <a:gd name="connsiteY1" fmla="*/ 574 h 10048"/>
              <a:gd name="connsiteX2" fmla="*/ 5026 w 9990"/>
              <a:gd name="connsiteY2" fmla="*/ 119 h 10048"/>
              <a:gd name="connsiteX3" fmla="*/ 7349 w 9990"/>
              <a:gd name="connsiteY3" fmla="*/ 3072 h 10048"/>
              <a:gd name="connsiteX4" fmla="*/ 9847 w 9990"/>
              <a:gd name="connsiteY4" fmla="*/ 5263 h 10048"/>
              <a:gd name="connsiteX5" fmla="*/ 9769 w 9990"/>
              <a:gd name="connsiteY5" fmla="*/ 7272 h 10048"/>
              <a:gd name="connsiteX6" fmla="*/ 8404 w 9990"/>
              <a:gd name="connsiteY6" fmla="*/ 9166 h 10048"/>
              <a:gd name="connsiteX7" fmla="*/ 4879 w 9990"/>
              <a:gd name="connsiteY7" fmla="*/ 9734 h 10048"/>
              <a:gd name="connsiteX8" fmla="*/ 3595 w 9990"/>
              <a:gd name="connsiteY8" fmla="*/ 7606 h 10048"/>
              <a:gd name="connsiteX9" fmla="*/ 3716 w 9990"/>
              <a:gd name="connsiteY9" fmla="*/ 4775 h 10048"/>
              <a:gd name="connsiteX10" fmla="*/ 1274 w 9990"/>
              <a:gd name="connsiteY10" fmla="*/ 3381 h 10048"/>
              <a:gd name="connsiteX11" fmla="*/ 27 w 9990"/>
              <a:gd name="connsiteY11" fmla="*/ 2293 h 10048"/>
              <a:gd name="connsiteX0" fmla="*/ 27 w 10005"/>
              <a:gd name="connsiteY0" fmla="*/ 2282 h 10001"/>
              <a:gd name="connsiteX1" fmla="*/ 1119 w 10005"/>
              <a:gd name="connsiteY1" fmla="*/ 571 h 10001"/>
              <a:gd name="connsiteX2" fmla="*/ 5031 w 10005"/>
              <a:gd name="connsiteY2" fmla="*/ 118 h 10001"/>
              <a:gd name="connsiteX3" fmla="*/ 7356 w 10005"/>
              <a:gd name="connsiteY3" fmla="*/ 3057 h 10001"/>
              <a:gd name="connsiteX4" fmla="*/ 9857 w 10005"/>
              <a:gd name="connsiteY4" fmla="*/ 5238 h 10001"/>
              <a:gd name="connsiteX5" fmla="*/ 9795 w 10005"/>
              <a:gd name="connsiteY5" fmla="*/ 7237 h 10001"/>
              <a:gd name="connsiteX6" fmla="*/ 8412 w 10005"/>
              <a:gd name="connsiteY6" fmla="*/ 9122 h 10001"/>
              <a:gd name="connsiteX7" fmla="*/ 4884 w 10005"/>
              <a:gd name="connsiteY7" fmla="*/ 9688 h 10001"/>
              <a:gd name="connsiteX8" fmla="*/ 3599 w 10005"/>
              <a:gd name="connsiteY8" fmla="*/ 7570 h 10001"/>
              <a:gd name="connsiteX9" fmla="*/ 3720 w 10005"/>
              <a:gd name="connsiteY9" fmla="*/ 4752 h 10001"/>
              <a:gd name="connsiteX10" fmla="*/ 1275 w 10005"/>
              <a:gd name="connsiteY10" fmla="*/ 3365 h 10001"/>
              <a:gd name="connsiteX11" fmla="*/ 27 w 10005"/>
              <a:gd name="connsiteY11" fmla="*/ 2282 h 10001"/>
              <a:gd name="connsiteX0" fmla="*/ 27 w 10010"/>
              <a:gd name="connsiteY0" fmla="*/ 2282 h 10001"/>
              <a:gd name="connsiteX1" fmla="*/ 1119 w 10010"/>
              <a:gd name="connsiteY1" fmla="*/ 571 h 10001"/>
              <a:gd name="connsiteX2" fmla="*/ 5031 w 10010"/>
              <a:gd name="connsiteY2" fmla="*/ 118 h 10001"/>
              <a:gd name="connsiteX3" fmla="*/ 7356 w 10010"/>
              <a:gd name="connsiteY3" fmla="*/ 3057 h 10001"/>
              <a:gd name="connsiteX4" fmla="*/ 9857 w 10010"/>
              <a:gd name="connsiteY4" fmla="*/ 5238 h 10001"/>
              <a:gd name="connsiteX5" fmla="*/ 9811 w 10010"/>
              <a:gd name="connsiteY5" fmla="*/ 7237 h 10001"/>
              <a:gd name="connsiteX6" fmla="*/ 8412 w 10010"/>
              <a:gd name="connsiteY6" fmla="*/ 9122 h 10001"/>
              <a:gd name="connsiteX7" fmla="*/ 4884 w 10010"/>
              <a:gd name="connsiteY7" fmla="*/ 9688 h 10001"/>
              <a:gd name="connsiteX8" fmla="*/ 3599 w 10010"/>
              <a:gd name="connsiteY8" fmla="*/ 7570 h 10001"/>
              <a:gd name="connsiteX9" fmla="*/ 3720 w 10010"/>
              <a:gd name="connsiteY9" fmla="*/ 4752 h 10001"/>
              <a:gd name="connsiteX10" fmla="*/ 1275 w 10010"/>
              <a:gd name="connsiteY10" fmla="*/ 3365 h 10001"/>
              <a:gd name="connsiteX11" fmla="*/ 27 w 10010"/>
              <a:gd name="connsiteY11" fmla="*/ 2282 h 10001"/>
              <a:gd name="connsiteX0" fmla="*/ 27 w 10010"/>
              <a:gd name="connsiteY0" fmla="*/ 2282 h 10001"/>
              <a:gd name="connsiteX1" fmla="*/ 1119 w 10010"/>
              <a:gd name="connsiteY1" fmla="*/ 571 h 10001"/>
              <a:gd name="connsiteX2" fmla="*/ 5031 w 10010"/>
              <a:gd name="connsiteY2" fmla="*/ 118 h 10001"/>
              <a:gd name="connsiteX3" fmla="*/ 7356 w 10010"/>
              <a:gd name="connsiteY3" fmla="*/ 3057 h 10001"/>
              <a:gd name="connsiteX4" fmla="*/ 9857 w 10010"/>
              <a:gd name="connsiteY4" fmla="*/ 5238 h 10001"/>
              <a:gd name="connsiteX5" fmla="*/ 9811 w 10010"/>
              <a:gd name="connsiteY5" fmla="*/ 7237 h 10001"/>
              <a:gd name="connsiteX6" fmla="*/ 8412 w 10010"/>
              <a:gd name="connsiteY6" fmla="*/ 9122 h 10001"/>
              <a:gd name="connsiteX7" fmla="*/ 4884 w 10010"/>
              <a:gd name="connsiteY7" fmla="*/ 9688 h 10001"/>
              <a:gd name="connsiteX8" fmla="*/ 3599 w 10010"/>
              <a:gd name="connsiteY8" fmla="*/ 7570 h 10001"/>
              <a:gd name="connsiteX9" fmla="*/ 3720 w 10010"/>
              <a:gd name="connsiteY9" fmla="*/ 4752 h 10001"/>
              <a:gd name="connsiteX10" fmla="*/ 1275 w 10010"/>
              <a:gd name="connsiteY10" fmla="*/ 3365 h 10001"/>
              <a:gd name="connsiteX11" fmla="*/ 27 w 10010"/>
              <a:gd name="connsiteY11" fmla="*/ 2282 h 10001"/>
              <a:gd name="connsiteX0" fmla="*/ 27 w 10010"/>
              <a:gd name="connsiteY0" fmla="*/ 2282 h 10001"/>
              <a:gd name="connsiteX1" fmla="*/ 1119 w 10010"/>
              <a:gd name="connsiteY1" fmla="*/ 571 h 10001"/>
              <a:gd name="connsiteX2" fmla="*/ 5031 w 10010"/>
              <a:gd name="connsiteY2" fmla="*/ 118 h 10001"/>
              <a:gd name="connsiteX3" fmla="*/ 7356 w 10010"/>
              <a:gd name="connsiteY3" fmla="*/ 3057 h 10001"/>
              <a:gd name="connsiteX4" fmla="*/ 9857 w 10010"/>
              <a:gd name="connsiteY4" fmla="*/ 5238 h 10001"/>
              <a:gd name="connsiteX5" fmla="*/ 9811 w 10010"/>
              <a:gd name="connsiteY5" fmla="*/ 7237 h 10001"/>
              <a:gd name="connsiteX6" fmla="*/ 8412 w 10010"/>
              <a:gd name="connsiteY6" fmla="*/ 9122 h 10001"/>
              <a:gd name="connsiteX7" fmla="*/ 4884 w 10010"/>
              <a:gd name="connsiteY7" fmla="*/ 9688 h 10001"/>
              <a:gd name="connsiteX8" fmla="*/ 3599 w 10010"/>
              <a:gd name="connsiteY8" fmla="*/ 7570 h 10001"/>
              <a:gd name="connsiteX9" fmla="*/ 3720 w 10010"/>
              <a:gd name="connsiteY9" fmla="*/ 4752 h 10001"/>
              <a:gd name="connsiteX10" fmla="*/ 1275 w 10010"/>
              <a:gd name="connsiteY10" fmla="*/ 3365 h 10001"/>
              <a:gd name="connsiteX11" fmla="*/ 27 w 10010"/>
              <a:gd name="connsiteY11" fmla="*/ 2282 h 10001"/>
              <a:gd name="connsiteX0" fmla="*/ 27 w 10006"/>
              <a:gd name="connsiteY0" fmla="*/ 2282 h 10001"/>
              <a:gd name="connsiteX1" fmla="*/ 1119 w 10006"/>
              <a:gd name="connsiteY1" fmla="*/ 571 h 10001"/>
              <a:gd name="connsiteX2" fmla="*/ 5031 w 10006"/>
              <a:gd name="connsiteY2" fmla="*/ 118 h 10001"/>
              <a:gd name="connsiteX3" fmla="*/ 7356 w 10006"/>
              <a:gd name="connsiteY3" fmla="*/ 3057 h 10001"/>
              <a:gd name="connsiteX4" fmla="*/ 9857 w 10006"/>
              <a:gd name="connsiteY4" fmla="*/ 5238 h 10001"/>
              <a:gd name="connsiteX5" fmla="*/ 9811 w 10006"/>
              <a:gd name="connsiteY5" fmla="*/ 7237 h 10001"/>
              <a:gd name="connsiteX6" fmla="*/ 8412 w 10006"/>
              <a:gd name="connsiteY6" fmla="*/ 9122 h 10001"/>
              <a:gd name="connsiteX7" fmla="*/ 4884 w 10006"/>
              <a:gd name="connsiteY7" fmla="*/ 9688 h 10001"/>
              <a:gd name="connsiteX8" fmla="*/ 3599 w 10006"/>
              <a:gd name="connsiteY8" fmla="*/ 7570 h 10001"/>
              <a:gd name="connsiteX9" fmla="*/ 3720 w 10006"/>
              <a:gd name="connsiteY9" fmla="*/ 4752 h 10001"/>
              <a:gd name="connsiteX10" fmla="*/ 1275 w 10006"/>
              <a:gd name="connsiteY10" fmla="*/ 3365 h 10001"/>
              <a:gd name="connsiteX11" fmla="*/ 27 w 10006"/>
              <a:gd name="connsiteY11" fmla="*/ 2282 h 10001"/>
              <a:gd name="connsiteX0" fmla="*/ 32 w 10011"/>
              <a:gd name="connsiteY0" fmla="*/ 2282 h 10001"/>
              <a:gd name="connsiteX1" fmla="*/ 1124 w 10011"/>
              <a:gd name="connsiteY1" fmla="*/ 571 h 10001"/>
              <a:gd name="connsiteX2" fmla="*/ 5036 w 10011"/>
              <a:gd name="connsiteY2" fmla="*/ 118 h 10001"/>
              <a:gd name="connsiteX3" fmla="*/ 7361 w 10011"/>
              <a:gd name="connsiteY3" fmla="*/ 3057 h 10001"/>
              <a:gd name="connsiteX4" fmla="*/ 9862 w 10011"/>
              <a:gd name="connsiteY4" fmla="*/ 5238 h 10001"/>
              <a:gd name="connsiteX5" fmla="*/ 9816 w 10011"/>
              <a:gd name="connsiteY5" fmla="*/ 7237 h 10001"/>
              <a:gd name="connsiteX6" fmla="*/ 8417 w 10011"/>
              <a:gd name="connsiteY6" fmla="*/ 9122 h 10001"/>
              <a:gd name="connsiteX7" fmla="*/ 4889 w 10011"/>
              <a:gd name="connsiteY7" fmla="*/ 9688 h 10001"/>
              <a:gd name="connsiteX8" fmla="*/ 3604 w 10011"/>
              <a:gd name="connsiteY8" fmla="*/ 7570 h 10001"/>
              <a:gd name="connsiteX9" fmla="*/ 3725 w 10011"/>
              <a:gd name="connsiteY9" fmla="*/ 4752 h 10001"/>
              <a:gd name="connsiteX10" fmla="*/ 1280 w 10011"/>
              <a:gd name="connsiteY10" fmla="*/ 3365 h 10001"/>
              <a:gd name="connsiteX11" fmla="*/ 32 w 10011"/>
              <a:gd name="connsiteY11" fmla="*/ 2282 h 10001"/>
              <a:gd name="connsiteX0" fmla="*/ 32 w 10011"/>
              <a:gd name="connsiteY0" fmla="*/ 2282 h 10001"/>
              <a:gd name="connsiteX1" fmla="*/ 1124 w 10011"/>
              <a:gd name="connsiteY1" fmla="*/ 571 h 10001"/>
              <a:gd name="connsiteX2" fmla="*/ 5036 w 10011"/>
              <a:gd name="connsiteY2" fmla="*/ 118 h 10001"/>
              <a:gd name="connsiteX3" fmla="*/ 7361 w 10011"/>
              <a:gd name="connsiteY3" fmla="*/ 3057 h 10001"/>
              <a:gd name="connsiteX4" fmla="*/ 9862 w 10011"/>
              <a:gd name="connsiteY4" fmla="*/ 5238 h 10001"/>
              <a:gd name="connsiteX5" fmla="*/ 9816 w 10011"/>
              <a:gd name="connsiteY5" fmla="*/ 7237 h 10001"/>
              <a:gd name="connsiteX6" fmla="*/ 8417 w 10011"/>
              <a:gd name="connsiteY6" fmla="*/ 9122 h 10001"/>
              <a:gd name="connsiteX7" fmla="*/ 4889 w 10011"/>
              <a:gd name="connsiteY7" fmla="*/ 9688 h 10001"/>
              <a:gd name="connsiteX8" fmla="*/ 3604 w 10011"/>
              <a:gd name="connsiteY8" fmla="*/ 7570 h 10001"/>
              <a:gd name="connsiteX9" fmla="*/ 3725 w 10011"/>
              <a:gd name="connsiteY9" fmla="*/ 4752 h 10001"/>
              <a:gd name="connsiteX10" fmla="*/ 1280 w 10011"/>
              <a:gd name="connsiteY10" fmla="*/ 3365 h 10001"/>
              <a:gd name="connsiteX11" fmla="*/ 32 w 10011"/>
              <a:gd name="connsiteY11" fmla="*/ 2282 h 1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11" h="10001">
                <a:moveTo>
                  <a:pt x="32" y="2282"/>
                </a:moveTo>
                <a:cubicBezTo>
                  <a:pt x="-90" y="1629"/>
                  <a:pt x="96" y="1052"/>
                  <a:pt x="1124" y="571"/>
                </a:cubicBezTo>
                <a:cubicBezTo>
                  <a:pt x="1870" y="192"/>
                  <a:pt x="4334" y="-201"/>
                  <a:pt x="5036" y="118"/>
                </a:cubicBezTo>
                <a:cubicBezTo>
                  <a:pt x="6514" y="383"/>
                  <a:pt x="6533" y="2268"/>
                  <a:pt x="7361" y="3057"/>
                </a:cubicBezTo>
                <a:cubicBezTo>
                  <a:pt x="8444" y="4290"/>
                  <a:pt x="9614" y="4452"/>
                  <a:pt x="9862" y="5238"/>
                </a:cubicBezTo>
                <a:cubicBezTo>
                  <a:pt x="10144" y="5861"/>
                  <a:pt x="9967" y="6629"/>
                  <a:pt x="9816" y="7237"/>
                </a:cubicBezTo>
                <a:cubicBezTo>
                  <a:pt x="9477" y="8190"/>
                  <a:pt x="8785" y="8892"/>
                  <a:pt x="8417" y="9122"/>
                </a:cubicBezTo>
                <a:cubicBezTo>
                  <a:pt x="7779" y="9640"/>
                  <a:pt x="6275" y="10453"/>
                  <a:pt x="4889" y="9688"/>
                </a:cubicBezTo>
                <a:cubicBezTo>
                  <a:pt x="4218" y="9386"/>
                  <a:pt x="3508" y="8493"/>
                  <a:pt x="3604" y="7570"/>
                </a:cubicBezTo>
                <a:cubicBezTo>
                  <a:pt x="3513" y="6793"/>
                  <a:pt x="4161" y="5419"/>
                  <a:pt x="3725" y="4752"/>
                </a:cubicBezTo>
                <a:cubicBezTo>
                  <a:pt x="3408" y="4044"/>
                  <a:pt x="2022" y="3658"/>
                  <a:pt x="1280" y="3365"/>
                </a:cubicBezTo>
                <a:cubicBezTo>
                  <a:pt x="854" y="3135"/>
                  <a:pt x="268" y="2966"/>
                  <a:pt x="32" y="2282"/>
                </a:cubicBezTo>
                <a:close/>
              </a:path>
            </a:pathLst>
          </a:custGeom>
          <a:noFill/>
          <a:ln>
            <a:noFill/>
          </a:ln>
        </p:spPr>
        <p:txBody>
          <a:bodyPr anchor="ctr"/>
          <a:lstStyle>
            <a:lvl1pPr algn="ctr">
              <a:defRPr sz="2400"/>
            </a:lvl1pPr>
          </a:lstStyle>
          <a:p>
            <a:r>
              <a:rPr lang="en-AU" dirty="0"/>
              <a:t>Click in middle icon to insert image. </a:t>
            </a:r>
          </a:p>
        </p:txBody>
      </p:sp>
      <p:cxnSp>
        <p:nvCxnSpPr>
          <p:cNvPr id="9" name="Straight Connector 8">
            <a:extLst>
              <a:ext uri="{FF2B5EF4-FFF2-40B4-BE49-F238E27FC236}">
                <a16:creationId xmlns:a16="http://schemas.microsoft.com/office/drawing/2014/main" id="{CFD586C5-66CA-44FB-A327-F76F50DC77FC}"/>
              </a:ext>
            </a:extLst>
          </p:cNvPr>
          <p:cNvCxnSpPr>
            <a:cxnSpLocks/>
          </p:cNvCxnSpPr>
          <p:nvPr userDrawn="1"/>
        </p:nvCxnSpPr>
        <p:spPr>
          <a:xfrm>
            <a:off x="6730410" y="3813402"/>
            <a:ext cx="3644513" cy="956685"/>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13664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ull Image">
    <p:spTree>
      <p:nvGrpSpPr>
        <p:cNvPr id="1" name=""/>
        <p:cNvGrpSpPr/>
        <p:nvPr/>
      </p:nvGrpSpPr>
      <p:grpSpPr>
        <a:xfrm>
          <a:off x="0" y="0"/>
          <a:ext cx="0" cy="0"/>
          <a:chOff x="0" y="0"/>
          <a:chExt cx="0" cy="0"/>
        </a:xfrm>
      </p:grpSpPr>
      <p:sp>
        <p:nvSpPr>
          <p:cNvPr id="8" name="Text Placeholder 6">
            <a:extLst>
              <a:ext uri="{FF2B5EF4-FFF2-40B4-BE49-F238E27FC236}">
                <a16:creationId xmlns:a16="http://schemas.microsoft.com/office/drawing/2014/main" id="{B9CE278D-8EEB-4696-B6F8-1AE161FF51D2}"/>
              </a:ext>
            </a:extLst>
          </p:cNvPr>
          <p:cNvSpPr>
            <a:spLocks noGrp="1"/>
          </p:cNvSpPr>
          <p:nvPr>
            <p:ph type="body" sz="quarter" idx="10"/>
          </p:nvPr>
        </p:nvSpPr>
        <p:spPr>
          <a:xfrm>
            <a:off x="-1" y="-5270"/>
            <a:ext cx="15663600" cy="13721269"/>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97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5 h 10005"/>
              <a:gd name="connsiteX1" fmla="*/ 1045 w 10000"/>
              <a:gd name="connsiteY1" fmla="*/ 0 h 10005"/>
              <a:gd name="connsiteX2" fmla="*/ 10000 w 10000"/>
              <a:gd name="connsiteY2" fmla="*/ 10005 h 10005"/>
              <a:gd name="connsiteX3" fmla="*/ 0 w 10000"/>
              <a:gd name="connsiteY3" fmla="*/ 10005 h 10005"/>
              <a:gd name="connsiteX4" fmla="*/ 0 w 10000"/>
              <a:gd name="connsiteY4" fmla="*/ 5 h 10005"/>
              <a:gd name="connsiteX0" fmla="*/ 0 w 10000"/>
              <a:gd name="connsiteY0" fmla="*/ 5 h 10005"/>
              <a:gd name="connsiteX1" fmla="*/ 1058 w 10000"/>
              <a:gd name="connsiteY1" fmla="*/ 0 h 10005"/>
              <a:gd name="connsiteX2" fmla="*/ 10000 w 10000"/>
              <a:gd name="connsiteY2" fmla="*/ 10005 h 10005"/>
              <a:gd name="connsiteX3" fmla="*/ 0 w 10000"/>
              <a:gd name="connsiteY3" fmla="*/ 10005 h 10005"/>
              <a:gd name="connsiteX4" fmla="*/ 0 w 10000"/>
              <a:gd name="connsiteY4" fmla="*/ 5 h 10005"/>
              <a:gd name="connsiteX0" fmla="*/ 0 w 10000"/>
              <a:gd name="connsiteY0" fmla="*/ 5 h 10005"/>
              <a:gd name="connsiteX1" fmla="*/ 1058 w 10000"/>
              <a:gd name="connsiteY1" fmla="*/ 0 h 10005"/>
              <a:gd name="connsiteX2" fmla="*/ 3249 w 10000"/>
              <a:gd name="connsiteY2" fmla="*/ 2450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48 w 10000"/>
              <a:gd name="connsiteY2" fmla="*/ 3411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48 w 10000"/>
              <a:gd name="connsiteY2" fmla="*/ 3411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48 w 10000"/>
              <a:gd name="connsiteY2" fmla="*/ 3411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7500 w 10000"/>
              <a:gd name="connsiteY3" fmla="*/ 7961 h 10005"/>
              <a:gd name="connsiteX4" fmla="*/ 10000 w 10000"/>
              <a:gd name="connsiteY4" fmla="*/ 10005 h 10005"/>
              <a:gd name="connsiteX5" fmla="*/ 0 w 10000"/>
              <a:gd name="connsiteY5" fmla="*/ 10005 h 10005"/>
              <a:gd name="connsiteX6" fmla="*/ 0 w 10000"/>
              <a:gd name="connsiteY6" fmla="*/ 5 h 10005"/>
              <a:gd name="connsiteX0" fmla="*/ 0 w 10000"/>
              <a:gd name="connsiteY0" fmla="*/ 5 h 10005"/>
              <a:gd name="connsiteX1" fmla="*/ 1058 w 10000"/>
              <a:gd name="connsiteY1" fmla="*/ 0 h 10005"/>
              <a:gd name="connsiteX2" fmla="*/ 1957 w 10000"/>
              <a:gd name="connsiteY2" fmla="*/ 3416 h 10005"/>
              <a:gd name="connsiteX3" fmla="*/ 8135 w 10000"/>
              <a:gd name="connsiteY3" fmla="*/ 7773 h 10005"/>
              <a:gd name="connsiteX4" fmla="*/ 10000 w 10000"/>
              <a:gd name="connsiteY4" fmla="*/ 10005 h 10005"/>
              <a:gd name="connsiteX5" fmla="*/ 0 w 10000"/>
              <a:gd name="connsiteY5" fmla="*/ 10005 h 10005"/>
              <a:gd name="connsiteX6" fmla="*/ 0 w 10000"/>
              <a:gd name="connsiteY6" fmla="*/ 5 h 10005"/>
              <a:gd name="connsiteX0" fmla="*/ 0 w 10000"/>
              <a:gd name="connsiteY0" fmla="*/ 5 h 10005"/>
              <a:gd name="connsiteX1" fmla="*/ 1058 w 10000"/>
              <a:gd name="connsiteY1" fmla="*/ 0 h 10005"/>
              <a:gd name="connsiteX2" fmla="*/ 1957 w 10000"/>
              <a:gd name="connsiteY2" fmla="*/ 3416 h 10005"/>
              <a:gd name="connsiteX3" fmla="*/ 8135 w 10000"/>
              <a:gd name="connsiteY3" fmla="*/ 7773 h 10005"/>
              <a:gd name="connsiteX4" fmla="*/ 10000 w 10000"/>
              <a:gd name="connsiteY4" fmla="*/ 10005 h 10005"/>
              <a:gd name="connsiteX5" fmla="*/ 0 w 10000"/>
              <a:gd name="connsiteY5" fmla="*/ 10005 h 10005"/>
              <a:gd name="connsiteX6" fmla="*/ 0 w 10000"/>
              <a:gd name="connsiteY6"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0" h="10005">
                <a:moveTo>
                  <a:pt x="0" y="5"/>
                </a:moveTo>
                <a:lnTo>
                  <a:pt x="1058" y="0"/>
                </a:lnTo>
                <a:cubicBezTo>
                  <a:pt x="1097" y="318"/>
                  <a:pt x="943" y="1798"/>
                  <a:pt x="1957" y="3416"/>
                </a:cubicBezTo>
                <a:cubicBezTo>
                  <a:pt x="2746" y="4514"/>
                  <a:pt x="3477" y="4911"/>
                  <a:pt x="5559" y="6048"/>
                </a:cubicBezTo>
                <a:cubicBezTo>
                  <a:pt x="6393" y="6471"/>
                  <a:pt x="7410" y="7097"/>
                  <a:pt x="8135" y="7773"/>
                </a:cubicBezTo>
                <a:cubicBezTo>
                  <a:pt x="8644" y="8248"/>
                  <a:pt x="9260" y="8886"/>
                  <a:pt x="10000" y="10005"/>
                </a:cubicBezTo>
                <a:lnTo>
                  <a:pt x="0" y="10005"/>
                </a:lnTo>
                <a:lnTo>
                  <a:pt x="0" y="5"/>
                </a:lnTo>
                <a:close/>
              </a:path>
            </a:pathLst>
          </a:custGeom>
          <a:solidFill>
            <a:schemeClr val="bg1">
              <a:alpha val="90000"/>
            </a:schemeClr>
          </a:solidFill>
        </p:spPr>
        <p:txBody>
          <a:bodyPr/>
          <a:lstStyle>
            <a:lvl1pPr>
              <a:lnSpc>
                <a:spcPct val="100000"/>
              </a:lnSpc>
              <a:spcAft>
                <a:spcPts val="0"/>
              </a:spcAft>
              <a:defRPr sz="1000">
                <a:noFill/>
              </a:defRPr>
            </a:lvl1pPr>
            <a:lvl2pPr>
              <a:lnSpc>
                <a:spcPct val="100000"/>
              </a:lnSpc>
              <a:spcAft>
                <a:spcPts val="0"/>
              </a:spcAft>
              <a:defRPr sz="1000">
                <a:noFill/>
              </a:defRPr>
            </a:lvl2pPr>
            <a:lvl3pPr marL="0" indent="0">
              <a:lnSpc>
                <a:spcPct val="100000"/>
              </a:lnSpc>
              <a:spcAft>
                <a:spcPts val="0"/>
              </a:spcAft>
              <a:buNone/>
              <a:defRPr sz="1000">
                <a:noFill/>
              </a:defRPr>
            </a:lvl3pPr>
            <a:lvl4pPr marL="0" indent="0">
              <a:lnSpc>
                <a:spcPct val="100000"/>
              </a:lnSpc>
              <a:spcAft>
                <a:spcPts val="0"/>
              </a:spcAft>
              <a:buNone/>
              <a:defRPr sz="1000">
                <a:noFill/>
              </a:defRPr>
            </a:lvl4pPr>
            <a:lvl5pPr marL="0" indent="0">
              <a:lnSpc>
                <a:spcPct val="100000"/>
              </a:lnSpc>
              <a:spcAft>
                <a:spcPts val="0"/>
              </a:spcAft>
              <a:buNone/>
              <a:defRPr sz="1000">
                <a:noFill/>
              </a:defRPr>
            </a:lvl5pPr>
            <a:lvl6pPr marL="0" indent="0">
              <a:lnSpc>
                <a:spcPct val="100000"/>
              </a:lnSpc>
              <a:spcAft>
                <a:spcPts val="0"/>
              </a:spcAft>
              <a:buNone/>
              <a:defRPr sz="1000">
                <a:noFill/>
              </a:defRPr>
            </a:lvl6pPr>
            <a:lvl7pPr marL="0" indent="0">
              <a:lnSpc>
                <a:spcPct val="100000"/>
              </a:lnSpc>
              <a:spcAft>
                <a:spcPts val="0"/>
              </a:spcAft>
              <a:buNone/>
              <a:defRPr sz="1000">
                <a:noFill/>
              </a:defRPr>
            </a:lvl7pPr>
            <a:lvl8pPr marL="0" indent="0">
              <a:lnSpc>
                <a:spcPct val="100000"/>
              </a:lnSpc>
              <a:spcAft>
                <a:spcPts val="0"/>
              </a:spcAft>
              <a:buNone/>
              <a:defRPr sz="1000">
                <a:noFill/>
              </a:defRPr>
            </a:lvl8pPr>
            <a:lvl9pPr marL="0" indent="0">
              <a:lnSpc>
                <a:spcPct val="100000"/>
              </a:lnSpc>
              <a:spcAft>
                <a:spcPts val="0"/>
              </a:spcAft>
              <a:buNone/>
              <a:defRPr sz="1000">
                <a:no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2" name="Title 1"/>
          <p:cNvSpPr>
            <a:spLocks noGrp="1"/>
          </p:cNvSpPr>
          <p:nvPr>
            <p:ph type="title"/>
          </p:nvPr>
        </p:nvSpPr>
        <p:spPr>
          <a:xfrm>
            <a:off x="2451643" y="9822694"/>
            <a:ext cx="8480218" cy="1491516"/>
          </a:xfrm>
        </p:spPr>
        <p:txBody>
          <a:bodyPr/>
          <a:lstStyle/>
          <a:p>
            <a:r>
              <a:rPr lang="en-US" noProof="0"/>
              <a:t>Click to edit Master title style</a:t>
            </a:r>
            <a:endParaRPr lang="en-AU" noProof="0" dirty="0"/>
          </a:p>
        </p:txBody>
      </p:sp>
      <p:sp>
        <p:nvSpPr>
          <p:cNvPr id="4" name="Footer Placeholder 3">
            <a:extLst>
              <a:ext uri="{FF2B5EF4-FFF2-40B4-BE49-F238E27FC236}">
                <a16:creationId xmlns:a16="http://schemas.microsoft.com/office/drawing/2014/main" id="{471E4E9C-23F7-4DFE-B430-802B143E4352}"/>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9" name="Picture Placeholder 8">
            <a:extLst>
              <a:ext uri="{FF2B5EF4-FFF2-40B4-BE49-F238E27FC236}">
                <a16:creationId xmlns:a16="http://schemas.microsoft.com/office/drawing/2014/main" id="{55EE3CD5-309D-4967-8A61-7F546CA80DFF}"/>
              </a:ext>
            </a:extLst>
          </p:cNvPr>
          <p:cNvSpPr>
            <a:spLocks noGrp="1"/>
          </p:cNvSpPr>
          <p:nvPr>
            <p:ph type="pic" sz="quarter" idx="15" hasCustomPrompt="1"/>
          </p:nvPr>
        </p:nvSpPr>
        <p:spPr>
          <a:xfrm>
            <a:off x="0" y="0"/>
            <a:ext cx="24384000" cy="13720763"/>
          </a:xfrm>
        </p:spPr>
        <p:txBody>
          <a:bodyPr anchor="ctr"/>
          <a:lstStyle>
            <a:lvl1pPr algn="ctr">
              <a:defRPr/>
            </a:lvl1pPr>
          </a:lstStyle>
          <a:p>
            <a:r>
              <a:rPr lang="en-AU" dirty="0"/>
              <a:t>Click in the middle icon to insert picture. </a:t>
            </a:r>
            <a:br>
              <a:rPr lang="en-AU" dirty="0"/>
            </a:br>
            <a:r>
              <a:rPr lang="en-AU" dirty="0"/>
              <a:t>Then right click and send to back.</a:t>
            </a:r>
          </a:p>
        </p:txBody>
      </p:sp>
    </p:spTree>
    <p:extLst>
      <p:ext uri="{BB962C8B-B14F-4D97-AF65-F5344CB8AC3E}">
        <p14:creationId xmlns:p14="http://schemas.microsoft.com/office/powerpoint/2010/main" val="6028580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Last Page">
    <p:bg>
      <p:bgPr>
        <a:solidFill>
          <a:schemeClr val="tx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0DB917-C705-49F9-B42A-25CB97ECC7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69839" y="11313495"/>
            <a:ext cx="3209551" cy="905258"/>
          </a:xfrm>
          <a:prstGeom prst="rect">
            <a:avLst/>
          </a:prstGeom>
        </p:spPr>
      </p:pic>
      <p:pic>
        <p:nvPicPr>
          <p:cNvPr id="11" name="Picture 10">
            <a:extLst>
              <a:ext uri="{FF2B5EF4-FFF2-40B4-BE49-F238E27FC236}">
                <a16:creationId xmlns:a16="http://schemas.microsoft.com/office/drawing/2014/main" id="{0F3CEB39-09CB-4637-B543-05B2C395ED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85141" y="3015988"/>
            <a:ext cx="18013717" cy="7684024"/>
          </a:xfrm>
          <a:prstGeom prst="rect">
            <a:avLst/>
          </a:prstGeom>
        </p:spPr>
      </p:pic>
    </p:spTree>
    <p:extLst>
      <p:ext uri="{BB962C8B-B14F-4D97-AF65-F5344CB8AC3E}">
        <p14:creationId xmlns:p14="http://schemas.microsoft.com/office/powerpoint/2010/main" val="31865131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AU" noProof="0" dirty="0"/>
          </a:p>
        </p:txBody>
      </p:sp>
      <p:sp>
        <p:nvSpPr>
          <p:cNvPr id="14" name="Slide Number Placeholder 13"/>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Footer Placeholder 3">
            <a:extLst>
              <a:ext uri="{FF2B5EF4-FFF2-40B4-BE49-F238E27FC236}">
                <a16:creationId xmlns:a16="http://schemas.microsoft.com/office/drawing/2014/main" id="{471E4E9C-23F7-4DFE-B430-802B143E4352}"/>
              </a:ext>
            </a:extLst>
          </p:cNvPr>
          <p:cNvSpPr>
            <a:spLocks noGrp="1"/>
          </p:cNvSpPr>
          <p:nvPr>
            <p:ph type="ftr" sz="quarter" idx="14"/>
          </p:nvPr>
        </p:nvSpPr>
        <p:spPr/>
        <p:txBody>
          <a:bodyPr/>
          <a:lstStyle/>
          <a:p>
            <a:r>
              <a:rPr lang="en-AU"/>
              <a:t>Presentation title goes here</a:t>
            </a:r>
            <a:endParaRPr lang="en-AU" dirty="0"/>
          </a:p>
        </p:txBody>
      </p:sp>
    </p:spTree>
    <p:extLst>
      <p:ext uri="{BB962C8B-B14F-4D97-AF65-F5344CB8AC3E}">
        <p14:creationId xmlns:p14="http://schemas.microsoft.com/office/powerpoint/2010/main" val="5465479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9768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77F49E7-E29F-4A11-8A81-7EA3C307C65B}"/>
              </a:ext>
            </a:extLst>
          </p:cNvPr>
          <p:cNvPicPr>
            <a:picLocks noChangeAspect="1"/>
          </p:cNvPicPr>
          <p:nvPr userDrawn="1"/>
        </p:nvPicPr>
        <p:blipFill rotWithShape="1">
          <a:blip r:embed="rId17" cstate="print">
            <a:extLst>
              <a:ext uri="{28A0092B-C50C-407E-A947-70E740481C1C}">
                <a14:useLocalDpi xmlns:a14="http://schemas.microsoft.com/office/drawing/2010/main" val="0"/>
              </a:ext>
            </a:extLst>
          </a:blip>
          <a:srcRect/>
          <a:stretch/>
        </p:blipFill>
        <p:spPr>
          <a:xfrm>
            <a:off x="20877965" y="857"/>
            <a:ext cx="3504511" cy="13714286"/>
          </a:xfrm>
          <a:prstGeom prst="rect">
            <a:avLst/>
          </a:prstGeom>
        </p:spPr>
      </p:pic>
      <p:sp>
        <p:nvSpPr>
          <p:cNvPr id="2" name="Title Placeholder 1"/>
          <p:cNvSpPr>
            <a:spLocks noGrp="1"/>
          </p:cNvSpPr>
          <p:nvPr>
            <p:ph type="title"/>
          </p:nvPr>
        </p:nvSpPr>
        <p:spPr>
          <a:xfrm>
            <a:off x="2451642" y="2371824"/>
            <a:ext cx="18336313" cy="1491516"/>
          </a:xfrm>
          <a:prstGeom prst="rect">
            <a:avLst/>
          </a:prstGeom>
        </p:spPr>
        <p:txBody>
          <a:bodyPr vert="horz" lIns="0" tIns="0" rIns="0" bIns="0" rtlCol="0" anchor="t">
            <a:noAutofit/>
          </a:bodyPr>
          <a:lstStyle/>
          <a:p>
            <a:r>
              <a:rPr lang="en-US" noProof="0"/>
              <a:t>Click to edit Master title style</a:t>
            </a:r>
            <a:endParaRPr lang="en-AU" noProof="0" dirty="0"/>
          </a:p>
        </p:txBody>
      </p:sp>
      <p:sp>
        <p:nvSpPr>
          <p:cNvPr id="3" name="Text Placeholder 2"/>
          <p:cNvSpPr>
            <a:spLocks noGrp="1"/>
          </p:cNvSpPr>
          <p:nvPr>
            <p:ph type="body" idx="1"/>
          </p:nvPr>
        </p:nvSpPr>
        <p:spPr>
          <a:xfrm>
            <a:off x="2451642" y="4368480"/>
            <a:ext cx="18336313" cy="8710706"/>
          </a:xfrm>
          <a:prstGeom prst="rect">
            <a:avLst/>
          </a:prstGeom>
        </p:spPr>
        <p:txBody>
          <a:bodyPr vert="horz" lIns="0" tIns="0" rIns="0" bIns="0" rtlCol="0">
            <a:noAutofit/>
          </a:body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4" name="Date Placeholder 3"/>
          <p:cNvSpPr>
            <a:spLocks noGrp="1"/>
          </p:cNvSpPr>
          <p:nvPr>
            <p:ph type="dt" sz="half" idx="2"/>
          </p:nvPr>
        </p:nvSpPr>
        <p:spPr>
          <a:xfrm>
            <a:off x="17852332" y="591268"/>
            <a:ext cx="6051266" cy="432000"/>
          </a:xfrm>
          <a:prstGeom prst="rect">
            <a:avLst/>
          </a:prstGeom>
        </p:spPr>
        <p:txBody>
          <a:bodyPr vert="horz" lIns="0" tIns="0" rIns="0" bIns="0" rtlCol="0" anchor="ctr"/>
          <a:lstStyle>
            <a:lvl1pPr algn="l">
              <a:defRPr sz="1000">
                <a:solidFill>
                  <a:schemeClr val="tx1"/>
                </a:solidFill>
                <a:latin typeface="+mn-lt"/>
                <a:cs typeface="Arial" pitchFamily="34" charset="0"/>
              </a:defRPr>
            </a:lvl1pPr>
          </a:lstStyle>
          <a:p>
            <a:r>
              <a:rPr lang="en-US" noProof="0"/>
              <a:t>XX Month 2019</a:t>
            </a:r>
            <a:endParaRPr lang="en-AU" noProof="0" dirty="0"/>
          </a:p>
        </p:txBody>
      </p:sp>
      <p:sp>
        <p:nvSpPr>
          <p:cNvPr id="6" name="Slide Number Placeholder 5"/>
          <p:cNvSpPr>
            <a:spLocks noGrp="1"/>
          </p:cNvSpPr>
          <p:nvPr>
            <p:ph type="sldNum" sz="quarter" idx="4"/>
          </p:nvPr>
        </p:nvSpPr>
        <p:spPr>
          <a:xfrm>
            <a:off x="23178946" y="6972543"/>
            <a:ext cx="904873" cy="432000"/>
          </a:xfrm>
          <a:prstGeom prst="rect">
            <a:avLst/>
          </a:prstGeom>
        </p:spPr>
        <p:txBody>
          <a:bodyPr vert="horz" lIns="0" tIns="0" rIns="0" bIns="0" rtlCol="0" anchor="ctr"/>
          <a:lstStyle>
            <a:lvl1pPr algn="ctr">
              <a:defRPr lang="en-AU" sz="3600" b="1" smtClean="0">
                <a:solidFill>
                  <a:schemeClr val="bg1"/>
                </a:solidFill>
                <a:latin typeface="+mn-lt"/>
                <a:cs typeface="Arial" pitchFamily="34" charset="0"/>
              </a:defRPr>
            </a:lvl1pPr>
          </a:lstStyle>
          <a:p>
            <a:fld id="{CE1B70CE-F4BC-4B6F-A663-B479B5E51611}" type="slidenum">
              <a:rPr lang="en-AU" smtClean="0"/>
              <a:pPr/>
              <a:t>‹#›</a:t>
            </a:fld>
            <a:endParaRPr lang="en-AU" dirty="0"/>
          </a:p>
        </p:txBody>
      </p:sp>
      <p:sp>
        <p:nvSpPr>
          <p:cNvPr id="8" name="Footer Placeholder 7">
            <a:extLst>
              <a:ext uri="{FF2B5EF4-FFF2-40B4-BE49-F238E27FC236}">
                <a16:creationId xmlns:a16="http://schemas.microsoft.com/office/drawing/2014/main" id="{49C9EB57-13FF-4D87-A5B6-2561934128B6}"/>
              </a:ext>
            </a:extLst>
          </p:cNvPr>
          <p:cNvSpPr>
            <a:spLocks noGrp="1"/>
          </p:cNvSpPr>
          <p:nvPr>
            <p:ph type="ftr" sz="quarter" idx="3"/>
          </p:nvPr>
        </p:nvSpPr>
        <p:spPr>
          <a:xfrm>
            <a:off x="2451642" y="556549"/>
            <a:ext cx="14150848" cy="438790"/>
          </a:xfrm>
          <a:prstGeom prst="rect">
            <a:avLst/>
          </a:prstGeom>
        </p:spPr>
        <p:txBody>
          <a:bodyPr vert="horz" lIns="0" tIns="0" rIns="0" bIns="0" rtlCol="0" anchor="t"/>
          <a:lstStyle>
            <a:lvl1pPr algn="l">
              <a:defRPr sz="2400">
                <a:solidFill>
                  <a:schemeClr val="tx2"/>
                </a:solidFill>
              </a:defRPr>
            </a:lvl1pPr>
          </a:lstStyle>
          <a:p>
            <a:r>
              <a:rPr lang="en-AU"/>
              <a:t>Presentation title goes here</a:t>
            </a:r>
            <a:endParaRPr lang="en-AU" dirty="0"/>
          </a:p>
        </p:txBody>
      </p:sp>
      <p:pic>
        <p:nvPicPr>
          <p:cNvPr id="9" name="Picture 8" descr="A close up of a logo&#10;&#10;Description automatically generated">
            <a:extLst>
              <a:ext uri="{FF2B5EF4-FFF2-40B4-BE49-F238E27FC236}">
                <a16:creationId xmlns:a16="http://schemas.microsoft.com/office/drawing/2014/main" id="{46E90E86-3DA3-42D4-BD17-F307D6A4740B}"/>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21574342" y="12466537"/>
            <a:ext cx="2173228" cy="612649"/>
          </a:xfrm>
          <a:prstGeom prst="rect">
            <a:avLst/>
          </a:prstGeom>
        </p:spPr>
      </p:pic>
    </p:spTree>
    <p:extLst>
      <p:ext uri="{BB962C8B-B14F-4D97-AF65-F5344CB8AC3E}">
        <p14:creationId xmlns:p14="http://schemas.microsoft.com/office/powerpoint/2010/main" val="206345408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3" r:id="rId4"/>
    <p:sldLayoutId id="2147483664" r:id="rId5"/>
    <p:sldLayoutId id="2147483650" r:id="rId6"/>
    <p:sldLayoutId id="2147483660" r:id="rId7"/>
    <p:sldLayoutId id="2147483657" r:id="rId8"/>
    <p:sldLayoutId id="2147483658" r:id="rId9"/>
    <p:sldLayoutId id="2147483656" r:id="rId10"/>
    <p:sldLayoutId id="2147483659" r:id="rId11"/>
    <p:sldLayoutId id="2147483665" r:id="rId12"/>
    <p:sldLayoutId id="2147483667" r:id="rId13"/>
    <p:sldLayoutId id="2147483654" r:id="rId14"/>
    <p:sldLayoutId id="2147483655" r:id="rId15"/>
  </p:sldLayoutIdLst>
  <p:hf hdr="0"/>
  <p:txStyles>
    <p:titleStyle>
      <a:lvl1pPr algn="l" defTabSz="914400" rtl="0" eaLnBrk="1" latinLnBrk="0" hangingPunct="1">
        <a:lnSpc>
          <a:spcPts val="5600"/>
        </a:lnSpc>
        <a:spcBef>
          <a:spcPct val="0"/>
        </a:spcBef>
        <a:buNone/>
        <a:defRPr sz="4600" b="1" kern="1200">
          <a:solidFill>
            <a:schemeClr val="tx2"/>
          </a:solidFill>
          <a:latin typeface="+mj-lt"/>
          <a:ea typeface="+mj-ea"/>
          <a:cs typeface="Arial" pitchFamily="34" charset="0"/>
        </a:defRPr>
      </a:lvl1pPr>
    </p:titleStyle>
    <p:bodyStyle>
      <a:lvl1pPr marL="0" indent="0" algn="l" defTabSz="914400" rtl="0" eaLnBrk="1" latinLnBrk="0" hangingPunct="1">
        <a:lnSpc>
          <a:spcPts val="5400"/>
        </a:lnSpc>
        <a:spcBef>
          <a:spcPts val="0"/>
        </a:spcBef>
        <a:spcAft>
          <a:spcPts val="1300"/>
        </a:spcAft>
        <a:buFont typeface="Arial" pitchFamily="34" charset="0"/>
        <a:buNone/>
        <a:defRPr sz="4600" kern="1200" baseline="0">
          <a:solidFill>
            <a:schemeClr val="tx2"/>
          </a:solidFill>
          <a:latin typeface="+mn-lt"/>
          <a:ea typeface="+mn-ea"/>
          <a:cs typeface="Arial" pitchFamily="34" charset="0"/>
        </a:defRPr>
      </a:lvl1pPr>
      <a:lvl2pPr marL="0" indent="0" algn="l" defTabSz="914400" rtl="0" eaLnBrk="1" latinLnBrk="0" hangingPunct="1">
        <a:lnSpc>
          <a:spcPts val="4800"/>
        </a:lnSpc>
        <a:spcBef>
          <a:spcPts val="0"/>
        </a:spcBef>
        <a:spcAft>
          <a:spcPts val="567"/>
        </a:spcAft>
        <a:buClrTx/>
        <a:buSzPct val="100000"/>
        <a:buFont typeface="Arial" panose="020B0604020202020204" pitchFamily="34" charset="0"/>
        <a:buNone/>
        <a:defRPr sz="3400" kern="1200">
          <a:solidFill>
            <a:schemeClr val="tx2"/>
          </a:solidFill>
          <a:latin typeface="+mn-lt"/>
          <a:ea typeface="+mn-ea"/>
          <a:cs typeface="Arial" pitchFamily="34" charset="0"/>
        </a:defRPr>
      </a:lvl2pPr>
      <a:lvl3pPr marL="432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3pPr>
      <a:lvl4pPr marL="864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4pPr>
      <a:lvl5pPr marL="1296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baseline="0">
          <a:solidFill>
            <a:schemeClr val="tx2"/>
          </a:solidFill>
          <a:latin typeface="+mn-lt"/>
          <a:ea typeface="+mn-ea"/>
          <a:cs typeface="Arial" pitchFamily="34" charset="0"/>
        </a:defRPr>
      </a:lvl5pPr>
      <a:lvl6pPr marL="1728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6pPr>
      <a:lvl7pPr marL="2160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7pPr>
      <a:lvl8pPr marL="2592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8pPr>
      <a:lvl9pPr marL="3024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AE58D-C71C-4388-A7A2-14DC837DC947}"/>
              </a:ext>
            </a:extLst>
          </p:cNvPr>
          <p:cNvSpPr>
            <a:spLocks noGrp="1"/>
          </p:cNvSpPr>
          <p:nvPr>
            <p:ph type="title"/>
          </p:nvPr>
        </p:nvSpPr>
        <p:spPr>
          <a:xfrm>
            <a:off x="5036" y="2465512"/>
            <a:ext cx="21392106" cy="5046911"/>
          </a:xfrm>
        </p:spPr>
        <p:txBody>
          <a:bodyPr/>
          <a:lstStyle/>
          <a:p>
            <a:pPr algn="ctr">
              <a:spcAft>
                <a:spcPts val="1200"/>
              </a:spcAft>
            </a:pPr>
            <a:r>
              <a:rPr lang="en-US" altLang="en-US" sz="9900" dirty="0" smtClean="0"/>
              <a:t>Module 3.1 / Week 5</a:t>
            </a:r>
            <a:br>
              <a:rPr lang="en-US" altLang="en-US" sz="9900" dirty="0" smtClean="0"/>
            </a:br>
            <a:r>
              <a:rPr lang="en-US" altLang="en-US" dirty="0" smtClean="0"/>
              <a:t/>
            </a:r>
            <a:br>
              <a:rPr lang="en-US" altLang="en-US" dirty="0" smtClean="0"/>
            </a:br>
            <a:r>
              <a:rPr lang="en-US" altLang="en-US" dirty="0" smtClean="0"/>
              <a:t>   </a:t>
            </a:r>
            <a:r>
              <a:rPr lang="en-AU" altLang="en-US" sz="9900" dirty="0"/>
              <a:t>Assessing inherent risk and  other specific business risks</a:t>
            </a:r>
            <a:endParaRPr lang="en-US" altLang="en-US" sz="9900" dirty="0"/>
          </a:p>
        </p:txBody>
      </p:sp>
      <p:sp>
        <p:nvSpPr>
          <p:cNvPr id="3" name="Date Placeholder 2">
            <a:extLst>
              <a:ext uri="{FF2B5EF4-FFF2-40B4-BE49-F238E27FC236}">
                <a16:creationId xmlns:a16="http://schemas.microsoft.com/office/drawing/2014/main" id="{12D7A751-39AF-41B8-B003-901E466F990E}"/>
              </a:ext>
            </a:extLst>
          </p:cNvPr>
          <p:cNvSpPr>
            <a:spLocks noGrp="1"/>
          </p:cNvSpPr>
          <p:nvPr>
            <p:ph type="dt" sz="half" idx="10"/>
          </p:nvPr>
        </p:nvSpPr>
        <p:spPr/>
        <p:txBody>
          <a:bodyPr/>
          <a:lstStyle/>
          <a:p>
            <a:pPr marL="0" marR="0" lvl="0" indent="0" algn="l" defTabSz="243779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dirty="0">
              <a:ln>
                <a:noFill/>
              </a:ln>
              <a:solidFill>
                <a:prstClr val="white"/>
              </a:solidFill>
              <a:effectLst/>
              <a:uLnTx/>
              <a:uFillTx/>
              <a:latin typeface="Arial"/>
              <a:ea typeface="+mn-ea"/>
              <a:cs typeface="Arial" pitchFamily="34" charset="0"/>
            </a:endParaRPr>
          </a:p>
        </p:txBody>
      </p:sp>
      <p:sp>
        <p:nvSpPr>
          <p:cNvPr id="6" name="Footer Placeholder 5">
            <a:extLst>
              <a:ext uri="{FF2B5EF4-FFF2-40B4-BE49-F238E27FC236}">
                <a16:creationId xmlns:a16="http://schemas.microsoft.com/office/drawing/2014/main" id="{1783B35F-56FA-4139-892E-C49455676B90}"/>
              </a:ext>
            </a:extLst>
          </p:cNvPr>
          <p:cNvSpPr>
            <a:spLocks noGrp="1"/>
          </p:cNvSpPr>
          <p:nvPr>
            <p:ph type="ftr" sz="quarter" idx="11"/>
          </p:nvPr>
        </p:nvSpPr>
        <p:spPr>
          <a:xfrm>
            <a:off x="454696" y="12255229"/>
            <a:ext cx="14150848" cy="438790"/>
          </a:xfrm>
        </p:spPr>
        <p:txBody>
          <a:bodyPr/>
          <a:lstStyle/>
          <a:p>
            <a:pPr marL="0" marR="0" lvl="0" indent="0" algn="l" defTabSz="2437790" rtl="0" eaLnBrk="1" fontAlgn="auto" latinLnBrk="0" hangingPunct="1">
              <a:lnSpc>
                <a:spcPct val="100000"/>
              </a:lnSpc>
              <a:spcBef>
                <a:spcPts val="0"/>
              </a:spcBef>
              <a:spcAft>
                <a:spcPts val="0"/>
              </a:spcAft>
              <a:buClrTx/>
              <a:buSzTx/>
              <a:buFontTx/>
              <a:buNone/>
              <a:tabLst/>
              <a:defRPr/>
            </a:pPr>
            <a:r>
              <a:rPr kumimoji="0" lang="en-AU" sz="4400" b="1" i="0" u="none" strike="noStrike" kern="1200" cap="none" spc="0" normalizeH="0" baseline="0" noProof="0" dirty="0" smtClean="0">
                <a:ln>
                  <a:noFill/>
                </a:ln>
                <a:solidFill>
                  <a:prstClr val="white"/>
                </a:solidFill>
                <a:effectLst/>
                <a:uLnTx/>
                <a:uFillTx/>
                <a:latin typeface="Arial"/>
                <a:ea typeface="+mn-ea"/>
                <a:cs typeface="+mn-cs"/>
              </a:rPr>
              <a:t>ACCT6006  Auditing Theory and Practice</a:t>
            </a:r>
            <a:endParaRPr kumimoji="0" lang="en-AU" sz="4400" b="1" i="0" u="none" strike="noStrike" kern="1200" cap="none" spc="0" normalizeH="0" baseline="0" noProof="0" dirty="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4187456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A44A376-5767-414C-9870-68FA5774C107}"/>
              </a:ext>
            </a:extLst>
          </p:cNvPr>
          <p:cNvSpPr>
            <a:spLocks noGrp="1"/>
          </p:cNvSpPr>
          <p:nvPr>
            <p:ph idx="1"/>
          </p:nvPr>
        </p:nvSpPr>
        <p:spPr>
          <a:xfrm>
            <a:off x="2451642" y="3329608"/>
            <a:ext cx="18669350" cy="9937104"/>
          </a:xfrm>
        </p:spPr>
        <p:txBody>
          <a:bodyPr/>
          <a:lstStyle/>
          <a:p>
            <a:pPr>
              <a:spcBef>
                <a:spcPts val="1800"/>
              </a:spcBef>
            </a:pPr>
            <a:r>
              <a:rPr lang="en-US" altLang="en-US" sz="4000" dirty="0"/>
              <a:t>5</a:t>
            </a:r>
            <a:r>
              <a:rPr lang="en-US" altLang="en-US" sz="4000" dirty="0"/>
              <a:t>.1 </a:t>
            </a:r>
            <a:r>
              <a:rPr lang="en-US" altLang="en-US" sz="4000" dirty="0"/>
              <a:t>Explain the factors that influence the assessment of inherent risk.</a:t>
            </a:r>
          </a:p>
          <a:p>
            <a:pPr>
              <a:spcBef>
                <a:spcPts val="1800"/>
              </a:spcBef>
            </a:pPr>
            <a:r>
              <a:rPr lang="en-US" altLang="en-US" sz="4000" dirty="0"/>
              <a:t>5</a:t>
            </a:r>
            <a:r>
              <a:rPr lang="en-US" altLang="en-US" sz="4000" dirty="0"/>
              <a:t>.2 </a:t>
            </a:r>
            <a:r>
              <a:rPr lang="en-US" altLang="en-US" sz="4000" dirty="0"/>
              <a:t>Explain the auditor</a:t>
            </a:r>
            <a:r>
              <a:rPr lang="en-AU" altLang="en-US" sz="4000" dirty="0"/>
              <a:t>’</a:t>
            </a:r>
            <a:r>
              <a:rPr lang="en-US" altLang="ja-JP" sz="4000" dirty="0"/>
              <a:t>s consideration of the risk of fraud.</a:t>
            </a:r>
          </a:p>
          <a:p>
            <a:pPr>
              <a:spcBef>
                <a:spcPts val="1800"/>
              </a:spcBef>
            </a:pPr>
            <a:r>
              <a:rPr lang="en-US" altLang="en-US" sz="4000" dirty="0"/>
              <a:t>5</a:t>
            </a:r>
            <a:r>
              <a:rPr lang="en-US" altLang="en-US" sz="4000" dirty="0"/>
              <a:t>.3 </a:t>
            </a:r>
            <a:r>
              <a:rPr lang="en-US" altLang="en-US" sz="4000" dirty="0"/>
              <a:t>Explain the auditor</a:t>
            </a:r>
            <a:r>
              <a:rPr lang="en-AU" altLang="en-US" sz="4000" dirty="0"/>
              <a:t>’</a:t>
            </a:r>
            <a:r>
              <a:rPr lang="en-US" altLang="ja-JP" sz="4000" dirty="0"/>
              <a:t>s consideration of related parties.</a:t>
            </a:r>
          </a:p>
          <a:p>
            <a:pPr>
              <a:spcBef>
                <a:spcPts val="1800"/>
              </a:spcBef>
            </a:pPr>
            <a:r>
              <a:rPr lang="en-US" altLang="en-US" sz="4000" dirty="0"/>
              <a:t>5</a:t>
            </a:r>
            <a:r>
              <a:rPr lang="en-US" altLang="en-US" sz="4000" dirty="0"/>
              <a:t>.4 </a:t>
            </a:r>
            <a:r>
              <a:rPr lang="en-US" altLang="en-US" sz="4000" dirty="0"/>
              <a:t>Explain the auditor</a:t>
            </a:r>
            <a:r>
              <a:rPr lang="en-AU" altLang="en-US" sz="4000" dirty="0"/>
              <a:t>’</a:t>
            </a:r>
            <a:r>
              <a:rPr lang="en-US" altLang="ja-JP" sz="4000" dirty="0"/>
              <a:t>s consideration of the appropriateness of the going concern basis.</a:t>
            </a:r>
          </a:p>
          <a:p>
            <a:endParaRPr lang="en-AU" dirty="0"/>
          </a:p>
        </p:txBody>
      </p:sp>
      <p:sp>
        <p:nvSpPr>
          <p:cNvPr id="3" name="Slide Number Placeholder 2">
            <a:extLst>
              <a:ext uri="{FF2B5EF4-FFF2-40B4-BE49-F238E27FC236}">
                <a16:creationId xmlns:a16="http://schemas.microsoft.com/office/drawing/2014/main" id="{51497C49-DD68-43AB-ABA8-1EFD8FC499B1}"/>
              </a:ext>
            </a:extLst>
          </p:cNvPr>
          <p:cNvSpPr>
            <a:spLocks noGrp="1"/>
          </p:cNvSpPr>
          <p:nvPr>
            <p:ph type="sldNum" sz="quarter" idx="12"/>
          </p:nvPr>
        </p:nvSpPr>
        <p:spPr/>
        <p:txBody>
          <a:bodyPr/>
          <a:lstStyle/>
          <a:p>
            <a:fld id="{CE1B70CE-F4BC-4B6F-A663-B479B5E51611}" type="slidenum">
              <a:rPr lang="en-AU" noProof="0" smtClean="0"/>
              <a:pPr/>
              <a:t>2</a:t>
            </a:fld>
            <a:endParaRPr lang="en-AU" noProof="0" dirty="0"/>
          </a:p>
        </p:txBody>
      </p:sp>
      <p:sp>
        <p:nvSpPr>
          <p:cNvPr id="4" name="Title 3">
            <a:extLst>
              <a:ext uri="{FF2B5EF4-FFF2-40B4-BE49-F238E27FC236}">
                <a16:creationId xmlns:a16="http://schemas.microsoft.com/office/drawing/2014/main" id="{84EDB363-C2AA-485D-92FA-778E076FE30D}"/>
              </a:ext>
            </a:extLst>
          </p:cNvPr>
          <p:cNvSpPr>
            <a:spLocks noGrp="1"/>
          </p:cNvSpPr>
          <p:nvPr>
            <p:ph type="title"/>
          </p:nvPr>
        </p:nvSpPr>
        <p:spPr>
          <a:xfrm>
            <a:off x="2451642" y="1529408"/>
            <a:ext cx="18336313" cy="1491516"/>
          </a:xfrm>
        </p:spPr>
        <p:txBody>
          <a:bodyPr/>
          <a:lstStyle/>
          <a:p>
            <a:r>
              <a:rPr lang="en-AU" dirty="0"/>
              <a:t>Learning Objectives</a:t>
            </a:r>
          </a:p>
        </p:txBody>
      </p:sp>
    </p:spTree>
    <p:extLst>
      <p:ext uri="{BB962C8B-B14F-4D97-AF65-F5344CB8AC3E}">
        <p14:creationId xmlns:p14="http://schemas.microsoft.com/office/powerpoint/2010/main" val="3720839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8999AF-CDFD-4E70-ABEA-AA3460556EBD}"/>
              </a:ext>
            </a:extLst>
          </p:cNvPr>
          <p:cNvSpPr>
            <a:spLocks noGrp="1"/>
          </p:cNvSpPr>
          <p:nvPr>
            <p:ph type="body" sz="quarter" idx="15"/>
          </p:nvPr>
        </p:nvSpPr>
        <p:spPr/>
        <p:txBody>
          <a:bodyPr/>
          <a:lstStyle/>
          <a:p>
            <a:r>
              <a:rPr lang="en-AU" altLang="en-US" sz="9600" dirty="0"/>
              <a:t>LO </a:t>
            </a:r>
            <a:r>
              <a:rPr lang="en-AU" altLang="en-US" sz="9600" dirty="0" smtClean="0"/>
              <a:t>5.1</a:t>
            </a:r>
            <a:endParaRPr lang="en-AU" altLang="en-US" sz="9600" dirty="0"/>
          </a:p>
          <a:p>
            <a:r>
              <a:rPr lang="en-AU" altLang="en-US" sz="9600" dirty="0"/>
              <a:t> </a:t>
            </a:r>
            <a:r>
              <a:rPr lang="en-AU" altLang="en-US" sz="9600" dirty="0" smtClean="0"/>
              <a:t>    </a:t>
            </a:r>
            <a:r>
              <a:rPr lang="en-AU" altLang="en-US" sz="9600" dirty="0"/>
              <a:t>Inherent risk</a:t>
            </a:r>
            <a:endParaRPr lang="en-AU" dirty="0"/>
          </a:p>
        </p:txBody>
      </p:sp>
    </p:spTree>
    <p:extLst>
      <p:ext uri="{BB962C8B-B14F-4D97-AF65-F5344CB8AC3E}">
        <p14:creationId xmlns:p14="http://schemas.microsoft.com/office/powerpoint/2010/main" val="2564300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811DDA-EB59-4377-84C0-E4C31F401DFA}"/>
              </a:ext>
            </a:extLst>
          </p:cNvPr>
          <p:cNvSpPr>
            <a:spLocks noGrp="1"/>
          </p:cNvSpPr>
          <p:nvPr>
            <p:ph idx="1"/>
          </p:nvPr>
        </p:nvSpPr>
        <p:spPr>
          <a:xfrm>
            <a:off x="1318368" y="2617190"/>
            <a:ext cx="20643156" cy="8710706"/>
          </a:xfrm>
        </p:spPr>
        <p:txBody>
          <a:bodyPr/>
          <a:lstStyle/>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As discussed Risk of Material Misstatement at the assertion level consists of two components: inherent risk and control risk. </a:t>
            </a:r>
          </a:p>
          <a:p>
            <a:pPr marL="742950" indent="-742950">
              <a:spcBef>
                <a:spcPts val="1200"/>
              </a:spcBef>
              <a:spcAft>
                <a:spcPts val="2400"/>
              </a:spcAft>
              <a:buClr>
                <a:srgbClr val="DD622B"/>
              </a:buClr>
              <a:buSzPct val="90000"/>
              <a:buFont typeface="Wingdings" panose="05000000000000000000" pitchFamily="2" charset="2"/>
              <a:buChar char="§"/>
            </a:pPr>
            <a:r>
              <a:rPr lang="en-AU" altLang="en-US" sz="4700" dirty="0"/>
              <a:t>ASA 315/ISA 315 requires the auditor to identify and assess risk of material misstatement at both the financial report and assertion levels</a:t>
            </a:r>
            <a:r>
              <a:rPr lang="en-AU" altLang="en-US" sz="4700" dirty="0" smtClean="0"/>
              <a:t>.</a:t>
            </a:r>
            <a:endParaRPr lang="en-AU" altLang="en-US" sz="4700" dirty="0"/>
          </a:p>
          <a:p>
            <a:pPr>
              <a:spcAft>
                <a:spcPts val="1800"/>
              </a:spcAft>
            </a:pPr>
            <a:r>
              <a:rPr lang="en-AU" altLang="en-US" sz="4000" b="1" dirty="0">
                <a:solidFill>
                  <a:srgbClr val="DD622B"/>
                </a:solidFill>
              </a:rPr>
              <a:t>Inherent risk (IR):</a:t>
            </a:r>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Susceptibility of account balance, class of transactions or disclosure to material misstatement given inherent and environmental characteristics, but without regard to internal control.</a:t>
            </a:r>
          </a:p>
          <a:p>
            <a:pPr marL="742950" indent="-742950">
              <a:spcBef>
                <a:spcPts val="1200"/>
              </a:spcBef>
              <a:buClr>
                <a:srgbClr val="DD622B"/>
              </a:buClr>
              <a:buSzPct val="90000"/>
              <a:buFont typeface="Wingdings" panose="05000000000000000000" pitchFamily="2" charset="2"/>
              <a:buChar char="§"/>
            </a:pPr>
            <a:r>
              <a:rPr lang="en-AU" altLang="en-US" sz="4700" dirty="0"/>
              <a:t>an auditor is required to:</a:t>
            </a:r>
          </a:p>
          <a:p>
            <a:pPr marL="3595500" lvl="8" indent="-571500"/>
            <a:r>
              <a:rPr lang="en-AU" altLang="en-US" sz="4000" dirty="0"/>
              <a:t>Assess IR at financial report level for audit strategy.</a:t>
            </a:r>
          </a:p>
          <a:p>
            <a:pPr marL="3595500" lvl="8" indent="-571500"/>
            <a:r>
              <a:rPr lang="en-AU" altLang="en-US" sz="4000" dirty="0"/>
              <a:t>Assessment is then related to assertions at account balance, class of transactions and disclosure level when developing audit plan or program</a:t>
            </a:r>
            <a:r>
              <a:rPr lang="en-AU" altLang="en-US" dirty="0"/>
              <a:t>.</a:t>
            </a:r>
            <a:endParaRPr lang="en-US" altLang="en-US" dirty="0"/>
          </a:p>
          <a:p>
            <a:pPr lvl="5">
              <a:spcBef>
                <a:spcPts val="1800"/>
              </a:spcBef>
            </a:pPr>
            <a:endParaRPr lang="en-AU" altLang="en-US" dirty="0"/>
          </a:p>
          <a:p>
            <a:pPr lvl="1"/>
            <a:endParaRPr lang="en-AU" dirty="0"/>
          </a:p>
        </p:txBody>
      </p:sp>
      <p:sp>
        <p:nvSpPr>
          <p:cNvPr id="3" name="Slide Number Placeholder 2">
            <a:extLst>
              <a:ext uri="{FF2B5EF4-FFF2-40B4-BE49-F238E27FC236}">
                <a16:creationId xmlns:a16="http://schemas.microsoft.com/office/drawing/2014/main" id="{0C2A9A15-8C0D-4346-8620-75FAA7001660}"/>
              </a:ext>
            </a:extLst>
          </p:cNvPr>
          <p:cNvSpPr>
            <a:spLocks noGrp="1"/>
          </p:cNvSpPr>
          <p:nvPr>
            <p:ph type="sldNum" sz="quarter" idx="12"/>
          </p:nvPr>
        </p:nvSpPr>
        <p:spPr/>
        <p:txBody>
          <a:bodyPr/>
          <a:lstStyle/>
          <a:p>
            <a:fld id="{CE1B70CE-F4BC-4B6F-A663-B479B5E51611}" type="slidenum">
              <a:rPr lang="en-AU" noProof="0" smtClean="0"/>
              <a:pPr/>
              <a:t>4</a:t>
            </a:fld>
            <a:endParaRPr lang="en-AU" noProof="0" dirty="0"/>
          </a:p>
        </p:txBody>
      </p:sp>
      <p:sp>
        <p:nvSpPr>
          <p:cNvPr id="4" name="Title 3">
            <a:extLst>
              <a:ext uri="{FF2B5EF4-FFF2-40B4-BE49-F238E27FC236}">
                <a16:creationId xmlns:a16="http://schemas.microsoft.com/office/drawing/2014/main" id="{1826E94E-6122-4934-9CC6-00D9838BE9C3}"/>
              </a:ext>
            </a:extLst>
          </p:cNvPr>
          <p:cNvSpPr>
            <a:spLocks noGrp="1"/>
          </p:cNvSpPr>
          <p:nvPr>
            <p:ph type="title"/>
          </p:nvPr>
        </p:nvSpPr>
        <p:spPr>
          <a:xfrm>
            <a:off x="2182888" y="1241376"/>
            <a:ext cx="18336313" cy="1491516"/>
          </a:xfrm>
        </p:spPr>
        <p:txBody>
          <a:bodyPr/>
          <a:lstStyle/>
          <a:p>
            <a:pPr algn="ctr"/>
            <a:r>
              <a:rPr lang="en-AU" sz="6600" dirty="0">
                <a:solidFill>
                  <a:srgbClr val="0070C0"/>
                </a:solidFill>
                <a:cs typeface="+mj-cs"/>
              </a:rPr>
              <a:t>Defining and Assessing Inherent Risk </a:t>
            </a:r>
          </a:p>
        </p:txBody>
      </p:sp>
    </p:spTree>
    <p:extLst>
      <p:ext uri="{BB962C8B-B14F-4D97-AF65-F5344CB8AC3E}">
        <p14:creationId xmlns:p14="http://schemas.microsoft.com/office/powerpoint/2010/main" val="2026195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FA3B282-D19A-412E-B549-D04A3CEE0D4C}"/>
              </a:ext>
            </a:extLst>
          </p:cNvPr>
          <p:cNvSpPr>
            <a:spLocks noGrp="1"/>
          </p:cNvSpPr>
          <p:nvPr>
            <p:ph type="sldNum" sz="quarter" idx="12"/>
          </p:nvPr>
        </p:nvSpPr>
        <p:spPr/>
        <p:txBody>
          <a:bodyPr/>
          <a:lstStyle/>
          <a:p>
            <a:fld id="{CE1B70CE-F4BC-4B6F-A663-B479B5E51611}" type="slidenum">
              <a:rPr lang="en-AU" noProof="0" smtClean="0"/>
              <a:pPr/>
              <a:t>5</a:t>
            </a:fld>
            <a:endParaRPr lang="en-AU" noProof="0" dirty="0"/>
          </a:p>
        </p:txBody>
      </p:sp>
      <p:pic>
        <p:nvPicPr>
          <p:cNvPr id="6" name="Picture 4">
            <a:extLst>
              <a:ext uri="{FF2B5EF4-FFF2-40B4-BE49-F238E27FC236}">
                <a16:creationId xmlns:a16="http://schemas.microsoft.com/office/drawing/2014/main" id="{39EDB8B9-2601-4F8A-ABBE-4D1F7C3E07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6719392" y="2167295"/>
            <a:ext cx="9385257" cy="1004249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a:extLst>
              <a:ext uri="{FF2B5EF4-FFF2-40B4-BE49-F238E27FC236}">
                <a16:creationId xmlns:a16="http://schemas.microsoft.com/office/drawing/2014/main" id="{41CEE18A-22E9-4261-AC8C-21A295E6FD1D}"/>
              </a:ext>
            </a:extLst>
          </p:cNvPr>
          <p:cNvSpPr>
            <a:spLocks noGrp="1"/>
          </p:cNvSpPr>
          <p:nvPr>
            <p:ph type="title"/>
          </p:nvPr>
        </p:nvSpPr>
        <p:spPr>
          <a:xfrm>
            <a:off x="5747506" y="781670"/>
            <a:ext cx="18336313" cy="1491516"/>
          </a:xfrm>
        </p:spPr>
        <p:txBody>
          <a:bodyPr/>
          <a:lstStyle/>
          <a:p>
            <a:r>
              <a:rPr lang="en-AU" altLang="en-US" sz="6600" dirty="0">
                <a:solidFill>
                  <a:srgbClr val="0070C0"/>
                </a:solidFill>
                <a:cs typeface="+mj-cs"/>
              </a:rPr>
              <a:t>Levels of risk assessment</a:t>
            </a:r>
            <a:endParaRPr lang="en-AU" sz="6600" dirty="0">
              <a:solidFill>
                <a:srgbClr val="0070C0"/>
              </a:solidFill>
              <a:cs typeface="+mj-cs"/>
            </a:endParaRPr>
          </a:p>
        </p:txBody>
      </p:sp>
      <p:sp>
        <p:nvSpPr>
          <p:cNvPr id="5" name="Rectangle 4"/>
          <p:cNvSpPr/>
          <p:nvPr/>
        </p:nvSpPr>
        <p:spPr>
          <a:xfrm>
            <a:off x="4343128" y="12898533"/>
            <a:ext cx="18024648" cy="430887"/>
          </a:xfrm>
          <a:prstGeom prst="rect">
            <a:avLst/>
          </a:prstGeom>
        </p:spPr>
        <p:txBody>
          <a:bodyPr wrap="square">
            <a:spAutoFit/>
          </a:bodyPr>
          <a:lstStyle/>
          <a:p>
            <a:r>
              <a:rPr lang="en-AU" sz="2200" i="1" dirty="0"/>
              <a:t>Source: </a:t>
            </a:r>
            <a:r>
              <a:rPr lang="en-AU" sz="2200" dirty="0"/>
              <a:t>Grant, G. &amp; </a:t>
            </a:r>
            <a:r>
              <a:rPr lang="en-AU" sz="2200" dirty="0" err="1"/>
              <a:t>Simnett</a:t>
            </a:r>
            <a:r>
              <a:rPr lang="en-AU" sz="2200" dirty="0"/>
              <a:t>, R. (2018). </a:t>
            </a:r>
            <a:r>
              <a:rPr lang="en-AU" sz="2200" i="1" dirty="0"/>
              <a:t>Auditing &amp; Assurance Services In Australia </a:t>
            </a:r>
            <a:r>
              <a:rPr lang="en-AU" sz="2200" dirty="0"/>
              <a:t>(7th Ed), Sydney, Australia: McGraw Hill</a:t>
            </a:r>
            <a:endParaRPr lang="en-AU" sz="2200" dirty="0"/>
          </a:p>
        </p:txBody>
      </p:sp>
    </p:spTree>
    <p:extLst>
      <p:ext uri="{BB962C8B-B14F-4D97-AF65-F5344CB8AC3E}">
        <p14:creationId xmlns:p14="http://schemas.microsoft.com/office/powerpoint/2010/main" val="2701852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EC7F979-6A70-4813-BDA1-6C5F1266548A}"/>
              </a:ext>
            </a:extLst>
          </p:cNvPr>
          <p:cNvSpPr>
            <a:spLocks noGrp="1"/>
          </p:cNvSpPr>
          <p:nvPr>
            <p:ph idx="1"/>
          </p:nvPr>
        </p:nvSpPr>
        <p:spPr>
          <a:xfrm>
            <a:off x="2451642" y="3689648"/>
            <a:ext cx="18336313" cy="8710706"/>
          </a:xfrm>
        </p:spPr>
        <p:txBody>
          <a:bodyPr/>
          <a:lstStyle/>
          <a:p>
            <a:pPr marL="742950" indent="-742950">
              <a:spcBef>
                <a:spcPts val="1200"/>
              </a:spcBef>
              <a:buClr>
                <a:srgbClr val="DD622B"/>
              </a:buClr>
              <a:buSzPct val="90000"/>
              <a:buFont typeface="Wingdings" panose="05000000000000000000" pitchFamily="2" charset="2"/>
              <a:buChar char="§"/>
            </a:pPr>
            <a:r>
              <a:rPr lang="en-AU" altLang="en-US" sz="4700" dirty="0" smtClean="0"/>
              <a:t>An entity’s business strategy and associated risks will affect an auditor’s assessment of IR at the financial report level.</a:t>
            </a:r>
          </a:p>
          <a:p>
            <a:pPr marL="742950" indent="-742950">
              <a:spcBef>
                <a:spcPts val="1200"/>
              </a:spcBef>
              <a:buClr>
                <a:srgbClr val="DD622B"/>
              </a:buClr>
              <a:buSzPct val="90000"/>
              <a:buFont typeface="Wingdings" panose="05000000000000000000" pitchFamily="2" charset="2"/>
              <a:buChar char="§"/>
            </a:pPr>
            <a:r>
              <a:rPr lang="en-AU" altLang="en-US" sz="4700" dirty="0" smtClean="0"/>
              <a:t>Where possible, an auditor traces BRs to areas of a financial report that are likely to be misstated.</a:t>
            </a:r>
            <a:endParaRPr lang="en-US" altLang="en-US" sz="4700" dirty="0" smtClean="0"/>
          </a:p>
          <a:p>
            <a:endParaRPr lang="en-AU" dirty="0"/>
          </a:p>
        </p:txBody>
      </p:sp>
      <p:sp>
        <p:nvSpPr>
          <p:cNvPr id="3" name="Slide Number Placeholder 2">
            <a:extLst>
              <a:ext uri="{FF2B5EF4-FFF2-40B4-BE49-F238E27FC236}">
                <a16:creationId xmlns:a16="http://schemas.microsoft.com/office/drawing/2014/main" id="{0ECB96F1-F6CA-4E7F-8D14-DAB35A63173D}"/>
              </a:ext>
            </a:extLst>
          </p:cNvPr>
          <p:cNvSpPr>
            <a:spLocks noGrp="1"/>
          </p:cNvSpPr>
          <p:nvPr>
            <p:ph type="sldNum" sz="quarter" idx="12"/>
          </p:nvPr>
        </p:nvSpPr>
        <p:spPr/>
        <p:txBody>
          <a:bodyPr/>
          <a:lstStyle/>
          <a:p>
            <a:fld id="{CE1B70CE-F4BC-4B6F-A663-B479B5E51611}" type="slidenum">
              <a:rPr lang="en-AU" noProof="0" smtClean="0"/>
              <a:pPr/>
              <a:t>6</a:t>
            </a:fld>
            <a:endParaRPr lang="en-AU" noProof="0" dirty="0"/>
          </a:p>
        </p:txBody>
      </p:sp>
      <p:sp>
        <p:nvSpPr>
          <p:cNvPr id="4" name="Title 3">
            <a:extLst>
              <a:ext uri="{FF2B5EF4-FFF2-40B4-BE49-F238E27FC236}">
                <a16:creationId xmlns:a16="http://schemas.microsoft.com/office/drawing/2014/main" id="{D00DF29F-4D8F-4035-810D-0480A9924CE9}"/>
              </a:ext>
            </a:extLst>
          </p:cNvPr>
          <p:cNvSpPr>
            <a:spLocks noGrp="1"/>
          </p:cNvSpPr>
          <p:nvPr>
            <p:ph type="title"/>
          </p:nvPr>
        </p:nvSpPr>
        <p:spPr>
          <a:xfrm>
            <a:off x="1373338" y="1575732"/>
            <a:ext cx="22106456" cy="1491516"/>
          </a:xfrm>
        </p:spPr>
        <p:txBody>
          <a:bodyPr/>
          <a:lstStyle/>
          <a:p>
            <a:r>
              <a:rPr lang="en-AU" altLang="en-US" sz="6600" dirty="0">
                <a:solidFill>
                  <a:srgbClr val="0070C0"/>
                </a:solidFill>
                <a:cs typeface="+mj-cs"/>
              </a:rPr>
              <a:t>IR at the financial report level and Business risk (BR)</a:t>
            </a:r>
            <a:endParaRPr lang="en-AU" sz="6600" dirty="0">
              <a:solidFill>
                <a:srgbClr val="0070C0"/>
              </a:solidFill>
              <a:cs typeface="+mj-cs"/>
            </a:endParaRPr>
          </a:p>
        </p:txBody>
      </p:sp>
    </p:spTree>
    <p:extLst>
      <p:ext uri="{BB962C8B-B14F-4D97-AF65-F5344CB8AC3E}">
        <p14:creationId xmlns:p14="http://schemas.microsoft.com/office/powerpoint/2010/main" val="1751153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1FCC179-7E4E-4809-BB40-33AAD678F7E0}"/>
              </a:ext>
            </a:extLst>
          </p:cNvPr>
          <p:cNvSpPr>
            <a:spLocks noGrp="1"/>
          </p:cNvSpPr>
          <p:nvPr>
            <p:ph idx="1"/>
          </p:nvPr>
        </p:nvSpPr>
        <p:spPr>
          <a:xfrm>
            <a:off x="4055096" y="3473624"/>
            <a:ext cx="18336313" cy="8710706"/>
          </a:xfrm>
        </p:spPr>
        <p:txBody>
          <a:bodyPr/>
          <a:lstStyle/>
          <a:p>
            <a:pPr marL="742950" indent="-742950">
              <a:spcBef>
                <a:spcPts val="1200"/>
              </a:spcBef>
              <a:buClr>
                <a:srgbClr val="DD622B"/>
              </a:buClr>
              <a:buSzPct val="90000"/>
              <a:buFont typeface="Wingdings" panose="05000000000000000000" pitchFamily="2" charset="2"/>
              <a:buChar char="§"/>
            </a:pPr>
            <a:r>
              <a:rPr lang="en-US" altLang="en-US" sz="4700" dirty="0" smtClean="0"/>
              <a:t>Integrity of management</a:t>
            </a:r>
          </a:p>
          <a:p>
            <a:pPr marL="742950" indent="-742950">
              <a:spcBef>
                <a:spcPts val="1200"/>
              </a:spcBef>
              <a:buClr>
                <a:srgbClr val="DD622B"/>
              </a:buClr>
              <a:buSzPct val="90000"/>
              <a:buFont typeface="Wingdings" panose="05000000000000000000" pitchFamily="2" charset="2"/>
              <a:buChar char="§"/>
            </a:pPr>
            <a:r>
              <a:rPr lang="en-US" altLang="en-US" sz="4700" dirty="0" smtClean="0"/>
              <a:t>Management experience, knowledge and changes during the period</a:t>
            </a:r>
          </a:p>
          <a:p>
            <a:pPr marL="742950" indent="-742950">
              <a:spcBef>
                <a:spcPts val="1200"/>
              </a:spcBef>
              <a:buClr>
                <a:srgbClr val="DD622B"/>
              </a:buClr>
              <a:buSzPct val="90000"/>
              <a:buFont typeface="Wingdings" panose="05000000000000000000" pitchFamily="2" charset="2"/>
              <a:buChar char="§"/>
            </a:pPr>
            <a:r>
              <a:rPr lang="en-US" altLang="en-US" sz="4700" dirty="0" smtClean="0"/>
              <a:t>Unusual pressure on management</a:t>
            </a:r>
          </a:p>
          <a:p>
            <a:pPr marL="742950" indent="-742950">
              <a:spcBef>
                <a:spcPts val="1200"/>
              </a:spcBef>
              <a:buClr>
                <a:srgbClr val="DD622B"/>
              </a:buClr>
              <a:buSzPct val="90000"/>
              <a:buFont typeface="Wingdings" panose="05000000000000000000" pitchFamily="2" charset="2"/>
              <a:buChar char="§"/>
            </a:pPr>
            <a:r>
              <a:rPr lang="en-US" altLang="en-US" sz="4700" dirty="0" smtClean="0"/>
              <a:t>Nature of the entity</a:t>
            </a:r>
            <a:r>
              <a:rPr lang="en-AU" altLang="en-US" sz="4700" dirty="0" smtClean="0"/>
              <a:t>’</a:t>
            </a:r>
            <a:r>
              <a:rPr lang="en-US" altLang="ja-JP" sz="4700" dirty="0" smtClean="0"/>
              <a:t>s business</a:t>
            </a:r>
          </a:p>
          <a:p>
            <a:pPr marL="742950" indent="-742950">
              <a:spcBef>
                <a:spcPts val="1200"/>
              </a:spcBef>
              <a:buClr>
                <a:srgbClr val="DD622B"/>
              </a:buClr>
              <a:buSzPct val="90000"/>
              <a:buFont typeface="Wingdings" panose="05000000000000000000" pitchFamily="2" charset="2"/>
              <a:buChar char="§"/>
            </a:pPr>
            <a:r>
              <a:rPr lang="en-US" altLang="en-US" sz="4700" dirty="0" smtClean="0"/>
              <a:t>Factors affecting the industry in which the entity operates</a:t>
            </a:r>
          </a:p>
          <a:p>
            <a:pPr marL="742950" indent="-742950">
              <a:spcBef>
                <a:spcPts val="1200"/>
              </a:spcBef>
              <a:buClr>
                <a:srgbClr val="DD622B"/>
              </a:buClr>
              <a:buSzPct val="90000"/>
              <a:buFont typeface="Wingdings" panose="05000000000000000000" pitchFamily="2" charset="2"/>
              <a:buChar char="§"/>
            </a:pPr>
            <a:endParaRPr lang="en-AU" sz="4700" dirty="0"/>
          </a:p>
        </p:txBody>
      </p:sp>
      <p:sp>
        <p:nvSpPr>
          <p:cNvPr id="3" name="Slide Number Placeholder 2">
            <a:extLst>
              <a:ext uri="{FF2B5EF4-FFF2-40B4-BE49-F238E27FC236}">
                <a16:creationId xmlns:a16="http://schemas.microsoft.com/office/drawing/2014/main" id="{9BAE6AC5-FA5C-49A7-BA72-3E6CF66775B7}"/>
              </a:ext>
            </a:extLst>
          </p:cNvPr>
          <p:cNvSpPr>
            <a:spLocks noGrp="1"/>
          </p:cNvSpPr>
          <p:nvPr>
            <p:ph type="sldNum" sz="quarter" idx="12"/>
          </p:nvPr>
        </p:nvSpPr>
        <p:spPr/>
        <p:txBody>
          <a:bodyPr/>
          <a:lstStyle/>
          <a:p>
            <a:fld id="{CE1B70CE-F4BC-4B6F-A663-B479B5E51611}" type="slidenum">
              <a:rPr lang="en-AU" noProof="0" smtClean="0"/>
              <a:pPr/>
              <a:t>7</a:t>
            </a:fld>
            <a:endParaRPr lang="en-AU" noProof="0" dirty="0"/>
          </a:p>
        </p:txBody>
      </p:sp>
      <p:sp>
        <p:nvSpPr>
          <p:cNvPr id="4" name="Title 3">
            <a:extLst>
              <a:ext uri="{FF2B5EF4-FFF2-40B4-BE49-F238E27FC236}">
                <a16:creationId xmlns:a16="http://schemas.microsoft.com/office/drawing/2014/main" id="{2CC3F71B-C667-4644-99F5-0F59CDE72057}"/>
              </a:ext>
            </a:extLst>
          </p:cNvPr>
          <p:cNvSpPr>
            <a:spLocks noGrp="1"/>
          </p:cNvSpPr>
          <p:nvPr>
            <p:ph type="title"/>
          </p:nvPr>
        </p:nvSpPr>
        <p:spPr>
          <a:xfrm>
            <a:off x="2686944" y="1457400"/>
            <a:ext cx="18336313" cy="1491516"/>
          </a:xfrm>
        </p:spPr>
        <p:txBody>
          <a:bodyPr/>
          <a:lstStyle/>
          <a:p>
            <a:r>
              <a:rPr lang="en-AU" altLang="en-US" sz="6600" dirty="0" smtClean="0">
                <a:solidFill>
                  <a:srgbClr val="0070C0"/>
                </a:solidFill>
                <a:cs typeface="+mj-cs"/>
              </a:rPr>
              <a:t>Factors affecting IR at financial report level</a:t>
            </a:r>
            <a:endParaRPr lang="en-AU" sz="6600" dirty="0">
              <a:solidFill>
                <a:srgbClr val="0070C0"/>
              </a:solidFill>
              <a:cs typeface="+mj-cs"/>
            </a:endParaRPr>
          </a:p>
        </p:txBody>
      </p:sp>
    </p:spTree>
    <p:extLst>
      <p:ext uri="{BB962C8B-B14F-4D97-AF65-F5344CB8AC3E}">
        <p14:creationId xmlns:p14="http://schemas.microsoft.com/office/powerpoint/2010/main" val="16097368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DC74AF-4964-40FE-AE5F-87721F42AFE3}"/>
              </a:ext>
            </a:extLst>
          </p:cNvPr>
          <p:cNvSpPr>
            <a:spLocks noGrp="1"/>
          </p:cNvSpPr>
          <p:nvPr>
            <p:ph idx="1"/>
          </p:nvPr>
        </p:nvSpPr>
        <p:spPr>
          <a:xfrm>
            <a:off x="2486344" y="3049190"/>
            <a:ext cx="18336313" cy="8710706"/>
          </a:xfrm>
        </p:spPr>
        <p:txBody>
          <a:bodyPr/>
          <a:lstStyle/>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As IT risks can be pervasive to the entity, factors affecting overall IR associated with IT </a:t>
            </a:r>
            <a:r>
              <a:rPr lang="en-AU" altLang="en-US" sz="4700" dirty="0" smtClean="0"/>
              <a:t>include:</a:t>
            </a:r>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endParaRPr lang="en-AU" altLang="en-US" sz="4700" dirty="0"/>
          </a:p>
          <a:p>
            <a:pPr marL="3595500" lvl="8" indent="-571500">
              <a:spcBef>
                <a:spcPts val="1200"/>
              </a:spcBef>
            </a:pPr>
            <a:r>
              <a:rPr lang="en-AU" altLang="en-US" sz="4000" dirty="0"/>
              <a:t>significant changes in IT</a:t>
            </a:r>
          </a:p>
          <a:p>
            <a:pPr marL="3595500" lvl="8" indent="-571500">
              <a:spcBef>
                <a:spcPts val="1200"/>
              </a:spcBef>
            </a:pPr>
            <a:r>
              <a:rPr lang="en-US" altLang="en-US" sz="4000" dirty="0" err="1" smtClean="0"/>
              <a:t>i</a:t>
            </a:r>
            <a:r>
              <a:rPr lang="en-AU" altLang="en-US" sz="4000" dirty="0" smtClean="0"/>
              <a:t>insufficient </a:t>
            </a:r>
            <a:r>
              <a:rPr lang="en-AU" altLang="en-US" sz="4000" dirty="0"/>
              <a:t>IT skills and resources</a:t>
            </a:r>
          </a:p>
          <a:p>
            <a:pPr marL="3595500" lvl="8" indent="-571500">
              <a:spcBef>
                <a:spcPts val="1200"/>
              </a:spcBef>
            </a:pPr>
            <a:r>
              <a:rPr lang="en-US" altLang="en-US" sz="4000" dirty="0"/>
              <a:t>l</a:t>
            </a:r>
            <a:r>
              <a:rPr lang="en-AU" altLang="en-US" sz="4000" dirty="0"/>
              <a:t>ack of entity support and focus</a:t>
            </a:r>
          </a:p>
          <a:p>
            <a:pPr marL="3595500" lvl="8" indent="-571500">
              <a:spcBef>
                <a:spcPts val="1200"/>
              </a:spcBef>
            </a:pPr>
            <a:r>
              <a:rPr lang="en-US" altLang="en-US" sz="4000" dirty="0" smtClean="0"/>
              <a:t>h</a:t>
            </a:r>
            <a:r>
              <a:rPr lang="en-AU" altLang="en-US" sz="4000" dirty="0" smtClean="0"/>
              <a:t>high </a:t>
            </a:r>
            <a:r>
              <a:rPr lang="en-AU" altLang="en-US" sz="4000" dirty="0"/>
              <a:t>dependence on IT</a:t>
            </a:r>
          </a:p>
          <a:p>
            <a:pPr marL="3595500" lvl="8" indent="-571500">
              <a:spcBef>
                <a:spcPts val="1200"/>
              </a:spcBef>
            </a:pPr>
            <a:r>
              <a:rPr lang="en-US" altLang="en-US" sz="4000" dirty="0" smtClean="0"/>
              <a:t>r</a:t>
            </a:r>
            <a:r>
              <a:rPr lang="en-AU" altLang="en-US" sz="4000" dirty="0" smtClean="0"/>
              <a:t>reliance </a:t>
            </a:r>
            <a:r>
              <a:rPr lang="en-AU" altLang="en-US" sz="4000" dirty="0"/>
              <a:t>on external IT</a:t>
            </a:r>
          </a:p>
          <a:p>
            <a:pPr marL="3595500" lvl="8" indent="-571500">
              <a:spcBef>
                <a:spcPts val="1200"/>
              </a:spcBef>
            </a:pPr>
            <a:r>
              <a:rPr lang="en-US" altLang="en-US" sz="4000" dirty="0" smtClean="0"/>
              <a:t>r</a:t>
            </a:r>
            <a:r>
              <a:rPr lang="en-AU" altLang="en-US" sz="4000" dirty="0" smtClean="0"/>
              <a:t>reliability </a:t>
            </a:r>
            <a:r>
              <a:rPr lang="en-AU" altLang="en-US" sz="4000" dirty="0"/>
              <a:t>and complexity of IT.</a:t>
            </a:r>
          </a:p>
          <a:p>
            <a:pPr lvl="5"/>
            <a:endParaRPr lang="en-AU" dirty="0"/>
          </a:p>
        </p:txBody>
      </p:sp>
      <p:sp>
        <p:nvSpPr>
          <p:cNvPr id="3" name="Slide Number Placeholder 2">
            <a:extLst>
              <a:ext uri="{FF2B5EF4-FFF2-40B4-BE49-F238E27FC236}">
                <a16:creationId xmlns:a16="http://schemas.microsoft.com/office/drawing/2014/main" id="{E14D0D5F-4EAB-45FE-B651-0FE38776E2AD}"/>
              </a:ext>
            </a:extLst>
          </p:cNvPr>
          <p:cNvSpPr>
            <a:spLocks noGrp="1"/>
          </p:cNvSpPr>
          <p:nvPr>
            <p:ph type="sldNum" sz="quarter" idx="12"/>
          </p:nvPr>
        </p:nvSpPr>
        <p:spPr/>
        <p:txBody>
          <a:bodyPr/>
          <a:lstStyle/>
          <a:p>
            <a:fld id="{CE1B70CE-F4BC-4B6F-A663-B479B5E51611}" type="slidenum">
              <a:rPr lang="en-AU" noProof="0" smtClean="0"/>
              <a:pPr/>
              <a:t>8</a:t>
            </a:fld>
            <a:endParaRPr lang="en-AU" noProof="0" dirty="0"/>
          </a:p>
        </p:txBody>
      </p:sp>
      <p:sp>
        <p:nvSpPr>
          <p:cNvPr id="4" name="Title 3">
            <a:extLst>
              <a:ext uri="{FF2B5EF4-FFF2-40B4-BE49-F238E27FC236}">
                <a16:creationId xmlns:a16="http://schemas.microsoft.com/office/drawing/2014/main" id="{A587F9D6-41B0-44D2-BEFA-BA8819C6EA78}"/>
              </a:ext>
            </a:extLst>
          </p:cNvPr>
          <p:cNvSpPr>
            <a:spLocks noGrp="1"/>
          </p:cNvSpPr>
          <p:nvPr>
            <p:ph type="title"/>
          </p:nvPr>
        </p:nvSpPr>
        <p:spPr>
          <a:xfrm>
            <a:off x="2486344" y="1169368"/>
            <a:ext cx="18336313" cy="1491516"/>
          </a:xfrm>
        </p:spPr>
        <p:txBody>
          <a:bodyPr/>
          <a:lstStyle/>
          <a:p>
            <a:r>
              <a:rPr lang="en-AU" altLang="en-US" sz="6600" dirty="0">
                <a:solidFill>
                  <a:srgbClr val="0070C0"/>
                </a:solidFill>
                <a:cs typeface="+mj-cs"/>
              </a:rPr>
              <a:t>Inherent risk and information technology (IT)</a:t>
            </a:r>
            <a:endParaRPr lang="en-AU" sz="6600" dirty="0">
              <a:solidFill>
                <a:srgbClr val="0070C0"/>
              </a:solidFill>
              <a:cs typeface="+mj-cs"/>
            </a:endParaRPr>
          </a:p>
        </p:txBody>
      </p:sp>
    </p:spTree>
    <p:extLst>
      <p:ext uri="{BB962C8B-B14F-4D97-AF65-F5344CB8AC3E}">
        <p14:creationId xmlns:p14="http://schemas.microsoft.com/office/powerpoint/2010/main" val="4248253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E2534CD-914B-4573-979D-33F08728C03D}"/>
              </a:ext>
            </a:extLst>
          </p:cNvPr>
          <p:cNvSpPr>
            <a:spLocks noGrp="1"/>
          </p:cNvSpPr>
          <p:nvPr>
            <p:ph idx="1"/>
          </p:nvPr>
        </p:nvSpPr>
        <p:spPr>
          <a:xfrm>
            <a:off x="1822848" y="2833190"/>
            <a:ext cx="18336313" cy="8710706"/>
          </a:xfrm>
        </p:spPr>
        <p:txBody>
          <a:bodyPr/>
          <a:lstStyle/>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US" altLang="en-US" sz="4700" dirty="0"/>
              <a:t>IR is greater for some assertions and related classes of transactions, account balances and disclosures than for others.</a:t>
            </a:r>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Auditor will normally focus on:</a:t>
            </a:r>
            <a:endParaRPr lang="en-US" altLang="en-US" sz="4700" dirty="0"/>
          </a:p>
          <a:p>
            <a:pPr marL="3595500" lvl="8" indent="-571500">
              <a:lnSpc>
                <a:spcPct val="150000"/>
              </a:lnSpc>
            </a:pPr>
            <a:r>
              <a:rPr lang="en-US" altLang="en-US" sz="4000" dirty="0"/>
              <a:t>accounts likely to require adjustment</a:t>
            </a:r>
          </a:p>
          <a:p>
            <a:pPr marL="3595500" lvl="8" indent="-571500">
              <a:lnSpc>
                <a:spcPct val="150000"/>
              </a:lnSpc>
            </a:pPr>
            <a:r>
              <a:rPr lang="en-US" altLang="en-US" sz="4000" dirty="0"/>
              <a:t>complexity of underlying transactions</a:t>
            </a:r>
          </a:p>
          <a:p>
            <a:pPr marL="3595500" lvl="8" indent="-571500">
              <a:lnSpc>
                <a:spcPct val="150000"/>
              </a:lnSpc>
            </a:pPr>
            <a:r>
              <a:rPr lang="en-US" altLang="en-US" sz="4000" dirty="0"/>
              <a:t>judgment involved in determining account balances</a:t>
            </a:r>
          </a:p>
          <a:p>
            <a:pPr marL="3595500" lvl="8" indent="-571500">
              <a:lnSpc>
                <a:spcPct val="150000"/>
              </a:lnSpc>
            </a:pPr>
            <a:r>
              <a:rPr lang="en-US" altLang="en-US" sz="4000" dirty="0"/>
              <a:t>susceptibility of assets to loss or misappropriation</a:t>
            </a:r>
          </a:p>
          <a:p>
            <a:pPr marL="3595500" lvl="8" indent="-571500">
              <a:lnSpc>
                <a:spcPct val="150000"/>
              </a:lnSpc>
            </a:pPr>
            <a:r>
              <a:rPr lang="en-US" altLang="en-US" sz="4000" dirty="0"/>
              <a:t>occurrence of unusual and complex transactions, particularly at or near year-end</a:t>
            </a:r>
          </a:p>
          <a:p>
            <a:pPr marL="3595500" lvl="8" indent="-571500">
              <a:lnSpc>
                <a:spcPct val="150000"/>
              </a:lnSpc>
            </a:pPr>
            <a:r>
              <a:rPr lang="en-US" altLang="en-US" sz="4000" dirty="0"/>
              <a:t>transactions not subject to ordinary processing.</a:t>
            </a:r>
          </a:p>
          <a:p>
            <a:endParaRPr lang="en-AU" dirty="0"/>
          </a:p>
        </p:txBody>
      </p:sp>
      <p:sp>
        <p:nvSpPr>
          <p:cNvPr id="3" name="Slide Number Placeholder 2">
            <a:extLst>
              <a:ext uri="{FF2B5EF4-FFF2-40B4-BE49-F238E27FC236}">
                <a16:creationId xmlns:a16="http://schemas.microsoft.com/office/drawing/2014/main" id="{4B7F9E35-A7D7-4FC7-9038-DF34766C3481}"/>
              </a:ext>
            </a:extLst>
          </p:cNvPr>
          <p:cNvSpPr>
            <a:spLocks noGrp="1"/>
          </p:cNvSpPr>
          <p:nvPr>
            <p:ph type="sldNum" sz="quarter" idx="12"/>
          </p:nvPr>
        </p:nvSpPr>
        <p:spPr/>
        <p:txBody>
          <a:bodyPr/>
          <a:lstStyle/>
          <a:p>
            <a:fld id="{CE1B70CE-F4BC-4B6F-A663-B479B5E51611}" type="slidenum">
              <a:rPr lang="en-AU" noProof="0" smtClean="0"/>
              <a:pPr/>
              <a:t>9</a:t>
            </a:fld>
            <a:endParaRPr lang="en-AU" noProof="0" dirty="0"/>
          </a:p>
        </p:txBody>
      </p:sp>
      <p:sp>
        <p:nvSpPr>
          <p:cNvPr id="4" name="Title 3">
            <a:extLst>
              <a:ext uri="{FF2B5EF4-FFF2-40B4-BE49-F238E27FC236}">
                <a16:creationId xmlns:a16="http://schemas.microsoft.com/office/drawing/2014/main" id="{B34696FB-A011-4C15-ADE0-46F3210E4D4E}"/>
              </a:ext>
            </a:extLst>
          </p:cNvPr>
          <p:cNvSpPr>
            <a:spLocks noGrp="1"/>
          </p:cNvSpPr>
          <p:nvPr>
            <p:ph type="title"/>
          </p:nvPr>
        </p:nvSpPr>
        <p:spPr>
          <a:xfrm>
            <a:off x="3623048" y="1169368"/>
            <a:ext cx="18336313" cy="1491516"/>
          </a:xfrm>
        </p:spPr>
        <p:txBody>
          <a:bodyPr/>
          <a:lstStyle/>
          <a:p>
            <a:pPr algn="ctr"/>
            <a:r>
              <a:rPr lang="en-AU" altLang="en-US" sz="6600" dirty="0" smtClean="0">
                <a:solidFill>
                  <a:srgbClr val="0070C0"/>
                </a:solidFill>
                <a:cs typeface="+mj-cs"/>
              </a:rPr>
              <a:t>Inherent risk at assertion level</a:t>
            </a:r>
            <a:endParaRPr lang="en-AU" sz="6600" dirty="0">
              <a:solidFill>
                <a:srgbClr val="0070C0"/>
              </a:solidFill>
              <a:cs typeface="+mj-cs"/>
            </a:endParaRPr>
          </a:p>
        </p:txBody>
      </p:sp>
    </p:spTree>
    <p:extLst>
      <p:ext uri="{BB962C8B-B14F-4D97-AF65-F5344CB8AC3E}">
        <p14:creationId xmlns:p14="http://schemas.microsoft.com/office/powerpoint/2010/main" val="66873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E43065B-076F-4E88-8323-28CAA6DA5DE3}"/>
              </a:ext>
            </a:extLst>
          </p:cNvPr>
          <p:cNvSpPr>
            <a:spLocks noGrp="1"/>
          </p:cNvSpPr>
          <p:nvPr>
            <p:ph type="sldNum" sz="quarter" idx="12"/>
          </p:nvPr>
        </p:nvSpPr>
        <p:spPr/>
        <p:txBody>
          <a:bodyPr/>
          <a:lstStyle/>
          <a:p>
            <a:fld id="{CE1B70CE-F4BC-4B6F-A663-B479B5E51611}" type="slidenum">
              <a:rPr lang="en-AU" noProof="0" smtClean="0"/>
              <a:pPr/>
              <a:t>10</a:t>
            </a:fld>
            <a:endParaRPr lang="en-AU" noProof="0" dirty="0"/>
          </a:p>
        </p:txBody>
      </p:sp>
      <p:sp>
        <p:nvSpPr>
          <p:cNvPr id="4" name="Title 3">
            <a:extLst>
              <a:ext uri="{FF2B5EF4-FFF2-40B4-BE49-F238E27FC236}">
                <a16:creationId xmlns:a16="http://schemas.microsoft.com/office/drawing/2014/main" id="{C0BAAD9E-16D5-4A63-9A05-AB976F5D7106}"/>
              </a:ext>
            </a:extLst>
          </p:cNvPr>
          <p:cNvSpPr>
            <a:spLocks noGrp="1"/>
          </p:cNvSpPr>
          <p:nvPr>
            <p:ph type="title"/>
          </p:nvPr>
        </p:nvSpPr>
        <p:spPr>
          <a:xfrm>
            <a:off x="454696" y="708301"/>
            <a:ext cx="22538504" cy="1491516"/>
          </a:xfrm>
        </p:spPr>
        <p:txBody>
          <a:bodyPr/>
          <a:lstStyle/>
          <a:p>
            <a:pPr algn="ctr"/>
            <a:r>
              <a:rPr lang="en-AU" altLang="en-US" sz="6600" dirty="0">
                <a:solidFill>
                  <a:srgbClr val="0070C0"/>
                </a:solidFill>
                <a:cs typeface="+mj-cs"/>
              </a:rPr>
              <a:t>Effect of inherent risk on an account balance assertion</a:t>
            </a:r>
            <a:endParaRPr lang="en-AU" sz="6600" dirty="0">
              <a:solidFill>
                <a:srgbClr val="0070C0"/>
              </a:solidFill>
              <a:cs typeface="+mj-cs"/>
            </a:endParaRPr>
          </a:p>
        </p:txBody>
      </p:sp>
      <p:pic>
        <p:nvPicPr>
          <p:cNvPr id="7" name="Picture 4">
            <a:extLst>
              <a:ext uri="{FF2B5EF4-FFF2-40B4-BE49-F238E27FC236}">
                <a16:creationId xmlns:a16="http://schemas.microsoft.com/office/drawing/2014/main" id="{8A819AD7-7CA1-4C54-AA0E-6F1B474E8E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958152" y="2199817"/>
            <a:ext cx="18954928" cy="1041882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6095306" y="12800691"/>
            <a:ext cx="15817774" cy="430887"/>
          </a:xfrm>
          <a:prstGeom prst="rect">
            <a:avLst/>
          </a:prstGeom>
        </p:spPr>
        <p:txBody>
          <a:bodyPr wrap="square">
            <a:spAutoFit/>
          </a:bodyPr>
          <a:lstStyle/>
          <a:p>
            <a:r>
              <a:rPr lang="en-AU" sz="2200" i="1" dirty="0" smtClean="0"/>
              <a:t>Source: </a:t>
            </a:r>
            <a:r>
              <a:rPr lang="en-AU" sz="2200" dirty="0" smtClean="0"/>
              <a:t>Grant, G. &amp; </a:t>
            </a:r>
            <a:r>
              <a:rPr lang="en-AU" sz="2200" dirty="0" err="1" smtClean="0"/>
              <a:t>Simnett</a:t>
            </a:r>
            <a:r>
              <a:rPr lang="en-AU" sz="2200" dirty="0" smtClean="0"/>
              <a:t>, R. (2018). </a:t>
            </a:r>
            <a:r>
              <a:rPr lang="en-AU" sz="2200" i="1" dirty="0" smtClean="0"/>
              <a:t>Auditing &amp; Assurance Services In Australia </a:t>
            </a:r>
            <a:r>
              <a:rPr lang="en-AU" sz="2200" dirty="0" smtClean="0"/>
              <a:t>(7th Ed), Sydney, Australia: McGraw Hill</a:t>
            </a:r>
            <a:endParaRPr lang="en-AU" sz="2200" dirty="0"/>
          </a:p>
        </p:txBody>
      </p:sp>
    </p:spTree>
    <p:extLst>
      <p:ext uri="{BB962C8B-B14F-4D97-AF65-F5344CB8AC3E}">
        <p14:creationId xmlns:p14="http://schemas.microsoft.com/office/powerpoint/2010/main" val="1604448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07321EC-6537-4FB7-B995-519A72D3D7E9}"/>
              </a:ext>
            </a:extLst>
          </p:cNvPr>
          <p:cNvSpPr>
            <a:spLocks noGrp="1"/>
          </p:cNvSpPr>
          <p:nvPr>
            <p:ph type="ftr" sz="quarter" idx="14"/>
          </p:nvPr>
        </p:nvSpPr>
        <p:spPr/>
        <p:txBody>
          <a:bodyPr/>
          <a:lstStyle/>
          <a:p>
            <a:r>
              <a:rPr lang="en-AU"/>
              <a:t>Presentation title goes here</a:t>
            </a:r>
            <a:endParaRPr lang="en-AU" dirty="0"/>
          </a:p>
        </p:txBody>
      </p:sp>
      <p:sp>
        <p:nvSpPr>
          <p:cNvPr id="3" name="Text Placeholder 2">
            <a:extLst>
              <a:ext uri="{FF2B5EF4-FFF2-40B4-BE49-F238E27FC236}">
                <a16:creationId xmlns:a16="http://schemas.microsoft.com/office/drawing/2014/main" id="{2BE68A20-97A5-452D-86BC-895DF781091C}"/>
              </a:ext>
            </a:extLst>
          </p:cNvPr>
          <p:cNvSpPr>
            <a:spLocks noGrp="1"/>
          </p:cNvSpPr>
          <p:nvPr>
            <p:ph type="body" sz="quarter" idx="15"/>
          </p:nvPr>
        </p:nvSpPr>
        <p:spPr/>
        <p:txBody>
          <a:bodyPr/>
          <a:lstStyle/>
          <a:p>
            <a:r>
              <a:rPr lang="en-AU" altLang="en-US" sz="9600" dirty="0"/>
              <a:t>LO </a:t>
            </a:r>
            <a:r>
              <a:rPr lang="en-AU" altLang="en-US" sz="9600" dirty="0" smtClean="0"/>
              <a:t>5.2</a:t>
            </a:r>
            <a:endParaRPr lang="en-AU" altLang="en-US" sz="9600" dirty="0"/>
          </a:p>
          <a:p>
            <a:r>
              <a:rPr lang="en-AU" altLang="en-US" sz="9600" dirty="0"/>
              <a:t> </a:t>
            </a:r>
            <a:r>
              <a:rPr lang="en-AU" altLang="en-US" sz="9600" dirty="0" smtClean="0"/>
              <a:t>     </a:t>
            </a:r>
            <a:r>
              <a:rPr lang="en-AU" altLang="en-US" sz="9600" dirty="0"/>
              <a:t>Fraud</a:t>
            </a:r>
            <a:endParaRPr lang="en-AU" dirty="0"/>
          </a:p>
        </p:txBody>
      </p:sp>
    </p:spTree>
    <p:extLst>
      <p:ext uri="{BB962C8B-B14F-4D97-AF65-F5344CB8AC3E}">
        <p14:creationId xmlns:p14="http://schemas.microsoft.com/office/powerpoint/2010/main" val="720322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F7406E-603D-488F-A0E9-9CDA01A3A24C}"/>
              </a:ext>
            </a:extLst>
          </p:cNvPr>
          <p:cNvSpPr>
            <a:spLocks noGrp="1"/>
          </p:cNvSpPr>
          <p:nvPr>
            <p:ph idx="1"/>
          </p:nvPr>
        </p:nvSpPr>
        <p:spPr>
          <a:xfrm>
            <a:off x="1558108" y="2969568"/>
            <a:ext cx="20810312" cy="9317530"/>
          </a:xfrm>
        </p:spPr>
        <p:txBody>
          <a:bodyPr/>
          <a:lstStyle/>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At the planning stage, an auditor must consider the risk that material misstatements resulting from fraud will not be detected, and consider risk of fraud when deciding which risks are significant. </a:t>
            </a:r>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It is easier to miss material misstatements resulting from fraud because fraud involves acts designed to conceal it, such as collusion, forgery or intentional misrepresentation to the auditor</a:t>
            </a:r>
            <a:r>
              <a:rPr lang="en-AU" altLang="en-US" sz="4700" dirty="0" smtClean="0"/>
              <a:t>.</a:t>
            </a:r>
            <a:endParaRPr lang="en-US" altLang="en-US" sz="4700" dirty="0"/>
          </a:p>
          <a:p>
            <a:pPr marL="742950" lvl="1"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Fraud is defined in ASA 240.12 (ISA 240.12) as:</a:t>
            </a:r>
          </a:p>
          <a:p>
            <a:pPr marL="742950" lvl="1" indent="-742950">
              <a:lnSpc>
                <a:spcPts val="5400"/>
              </a:lnSpc>
              <a:spcBef>
                <a:spcPts val="1200"/>
              </a:spcBef>
              <a:spcAft>
                <a:spcPts val="1300"/>
              </a:spcAft>
              <a:buClr>
                <a:srgbClr val="DD622B"/>
              </a:buClr>
              <a:buSzPct val="90000"/>
              <a:buFont typeface="Wingdings" panose="05000000000000000000" pitchFamily="2" charset="2"/>
              <a:buChar char="§"/>
              <a:defRPr/>
            </a:pPr>
            <a:r>
              <a:rPr lang="ja-JP" altLang="en-US" sz="4700" dirty="0"/>
              <a:t>‘</a:t>
            </a:r>
            <a:r>
              <a:rPr lang="en-US" altLang="ja-JP" sz="4700" dirty="0"/>
              <a:t>An intentional act by one or more individuals among management, those charged with governance, employees, or third parties, involving the use of deception to obtain an unjust or illegal advantage.</a:t>
            </a:r>
            <a:r>
              <a:rPr lang="ja-JP" altLang="en-US" sz="4700" dirty="0"/>
              <a:t>’</a:t>
            </a:r>
            <a:endParaRPr lang="en-US" altLang="ja-JP" sz="4700" dirty="0"/>
          </a:p>
          <a:p>
            <a:endParaRPr lang="en-AU" dirty="0"/>
          </a:p>
        </p:txBody>
      </p:sp>
      <p:sp>
        <p:nvSpPr>
          <p:cNvPr id="3" name="Slide Number Placeholder 2">
            <a:extLst>
              <a:ext uri="{FF2B5EF4-FFF2-40B4-BE49-F238E27FC236}">
                <a16:creationId xmlns:a16="http://schemas.microsoft.com/office/drawing/2014/main" id="{8B1E193F-E48B-4411-9F4E-80991419C8CB}"/>
              </a:ext>
            </a:extLst>
          </p:cNvPr>
          <p:cNvSpPr>
            <a:spLocks noGrp="1"/>
          </p:cNvSpPr>
          <p:nvPr>
            <p:ph type="sldNum" sz="quarter" idx="12"/>
          </p:nvPr>
        </p:nvSpPr>
        <p:spPr/>
        <p:txBody>
          <a:bodyPr/>
          <a:lstStyle/>
          <a:p>
            <a:fld id="{CE1B70CE-F4BC-4B6F-A663-B479B5E51611}" type="slidenum">
              <a:rPr lang="en-AU" noProof="0" smtClean="0"/>
              <a:pPr/>
              <a:t>12</a:t>
            </a:fld>
            <a:endParaRPr lang="en-AU" noProof="0" dirty="0"/>
          </a:p>
        </p:txBody>
      </p:sp>
      <p:sp>
        <p:nvSpPr>
          <p:cNvPr id="4" name="Title 3">
            <a:extLst>
              <a:ext uri="{FF2B5EF4-FFF2-40B4-BE49-F238E27FC236}">
                <a16:creationId xmlns:a16="http://schemas.microsoft.com/office/drawing/2014/main" id="{DD0E8C5E-B404-4143-9443-1C5C9FC1B3DC}"/>
              </a:ext>
            </a:extLst>
          </p:cNvPr>
          <p:cNvSpPr>
            <a:spLocks noGrp="1"/>
          </p:cNvSpPr>
          <p:nvPr>
            <p:ph type="title"/>
          </p:nvPr>
        </p:nvSpPr>
        <p:spPr>
          <a:xfrm>
            <a:off x="2254896" y="1241376"/>
            <a:ext cx="18336313" cy="1491516"/>
          </a:xfrm>
        </p:spPr>
        <p:txBody>
          <a:bodyPr/>
          <a:lstStyle/>
          <a:p>
            <a:pPr algn="ctr"/>
            <a:r>
              <a:rPr lang="en-AU" sz="6600" dirty="0">
                <a:solidFill>
                  <a:srgbClr val="0070C0"/>
                </a:solidFill>
                <a:cs typeface="+mj-cs"/>
              </a:rPr>
              <a:t>Fraud</a:t>
            </a:r>
          </a:p>
        </p:txBody>
      </p:sp>
    </p:spTree>
    <p:extLst>
      <p:ext uri="{BB962C8B-B14F-4D97-AF65-F5344CB8AC3E}">
        <p14:creationId xmlns:p14="http://schemas.microsoft.com/office/powerpoint/2010/main" val="1643588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2E6BFD9-5B99-47A1-B50A-8F85365D9138}"/>
              </a:ext>
            </a:extLst>
          </p:cNvPr>
          <p:cNvSpPr>
            <a:spLocks noGrp="1"/>
          </p:cNvSpPr>
          <p:nvPr>
            <p:ph type="sldNum" sz="quarter" idx="12"/>
          </p:nvPr>
        </p:nvSpPr>
        <p:spPr/>
        <p:txBody>
          <a:bodyPr/>
          <a:lstStyle/>
          <a:p>
            <a:fld id="{CE1B70CE-F4BC-4B6F-A663-B479B5E51611}" type="slidenum">
              <a:rPr lang="en-AU" noProof="0" smtClean="0"/>
              <a:pPr/>
              <a:t>13</a:t>
            </a:fld>
            <a:endParaRPr lang="en-AU" noProof="0" dirty="0"/>
          </a:p>
        </p:txBody>
      </p:sp>
      <p:pic>
        <p:nvPicPr>
          <p:cNvPr id="5" name="Picture 4">
            <a:extLst>
              <a:ext uri="{FF2B5EF4-FFF2-40B4-BE49-F238E27FC236}">
                <a16:creationId xmlns:a16="http://schemas.microsoft.com/office/drawing/2014/main" id="{351F6DEA-B4FF-46A1-BF71-48E0278009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3911080" y="2018927"/>
            <a:ext cx="15023906" cy="10112604"/>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8154852" y="813037"/>
            <a:ext cx="6431248" cy="1107996"/>
          </a:xfrm>
          <a:prstGeom prst="rect">
            <a:avLst/>
          </a:prstGeom>
        </p:spPr>
        <p:txBody>
          <a:bodyPr wrap="none">
            <a:spAutoFit/>
          </a:bodyPr>
          <a:lstStyle/>
          <a:p>
            <a:pPr algn="ctr"/>
            <a:r>
              <a:rPr lang="en-AU" sz="6600" b="1" dirty="0" smtClean="0">
                <a:solidFill>
                  <a:srgbClr val="0070C0"/>
                </a:solidFill>
                <a:ea typeface="+mj-ea"/>
                <a:cs typeface="Arial" pitchFamily="34" charset="0"/>
              </a:rPr>
              <a:t>Types of  Fraud</a:t>
            </a:r>
            <a:endParaRPr lang="en-AU" dirty="0"/>
          </a:p>
        </p:txBody>
      </p:sp>
      <p:sp>
        <p:nvSpPr>
          <p:cNvPr id="10" name="Rectangle 9"/>
          <p:cNvSpPr/>
          <p:nvPr/>
        </p:nvSpPr>
        <p:spPr>
          <a:xfrm>
            <a:off x="4420090" y="12131531"/>
            <a:ext cx="16700902" cy="430887"/>
          </a:xfrm>
          <a:prstGeom prst="rect">
            <a:avLst/>
          </a:prstGeom>
        </p:spPr>
        <p:txBody>
          <a:bodyPr wrap="square">
            <a:spAutoFit/>
          </a:bodyPr>
          <a:lstStyle/>
          <a:p>
            <a:r>
              <a:rPr lang="en-AU" sz="2200" i="1" dirty="0"/>
              <a:t>Source: </a:t>
            </a:r>
            <a:r>
              <a:rPr lang="en-AU" sz="2200" dirty="0"/>
              <a:t>Grant, G. &amp; </a:t>
            </a:r>
            <a:r>
              <a:rPr lang="en-AU" sz="2200" dirty="0" err="1"/>
              <a:t>Simnett</a:t>
            </a:r>
            <a:r>
              <a:rPr lang="en-AU" sz="2200" dirty="0"/>
              <a:t>, R. (2018). </a:t>
            </a:r>
            <a:r>
              <a:rPr lang="en-AU" sz="2200" i="1" dirty="0"/>
              <a:t>Auditing &amp; Assurance Services In Australia </a:t>
            </a:r>
            <a:r>
              <a:rPr lang="en-AU" sz="2200" dirty="0"/>
              <a:t>(7th Ed), Sydney, Australia: McGraw Hill</a:t>
            </a:r>
            <a:endParaRPr lang="en-AU" sz="2200" dirty="0"/>
          </a:p>
        </p:txBody>
      </p:sp>
    </p:spTree>
    <p:extLst>
      <p:ext uri="{BB962C8B-B14F-4D97-AF65-F5344CB8AC3E}">
        <p14:creationId xmlns:p14="http://schemas.microsoft.com/office/powerpoint/2010/main" val="2975202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64F3C43-426E-4628-ABE0-C5CA920BBC4B}"/>
              </a:ext>
            </a:extLst>
          </p:cNvPr>
          <p:cNvSpPr>
            <a:spLocks noGrp="1"/>
          </p:cNvSpPr>
          <p:nvPr>
            <p:ph type="sldNum" sz="quarter" idx="12"/>
          </p:nvPr>
        </p:nvSpPr>
        <p:spPr/>
        <p:txBody>
          <a:bodyPr/>
          <a:lstStyle/>
          <a:p>
            <a:fld id="{CE1B70CE-F4BC-4B6F-A663-B479B5E51611}" type="slidenum">
              <a:rPr lang="en-AU" noProof="0" smtClean="0"/>
              <a:pPr/>
              <a:t>14</a:t>
            </a:fld>
            <a:endParaRPr lang="en-AU" noProof="0" dirty="0"/>
          </a:p>
        </p:txBody>
      </p:sp>
      <p:sp>
        <p:nvSpPr>
          <p:cNvPr id="4" name="Title 3">
            <a:extLst>
              <a:ext uri="{FF2B5EF4-FFF2-40B4-BE49-F238E27FC236}">
                <a16:creationId xmlns:a16="http://schemas.microsoft.com/office/drawing/2014/main" id="{154A3CC5-33FA-4027-B419-97B43E73FD23}"/>
              </a:ext>
            </a:extLst>
          </p:cNvPr>
          <p:cNvSpPr>
            <a:spLocks noGrp="1"/>
          </p:cNvSpPr>
          <p:nvPr>
            <p:ph type="title"/>
          </p:nvPr>
        </p:nvSpPr>
        <p:spPr>
          <a:xfrm>
            <a:off x="1894856" y="1169368"/>
            <a:ext cx="18336313" cy="1491516"/>
          </a:xfrm>
        </p:spPr>
        <p:txBody>
          <a:bodyPr/>
          <a:lstStyle/>
          <a:p>
            <a:pPr algn="ctr"/>
            <a:r>
              <a:rPr lang="en-AU" sz="6600" dirty="0">
                <a:solidFill>
                  <a:srgbClr val="0070C0"/>
                </a:solidFill>
                <a:cs typeface="+mj-cs"/>
              </a:rPr>
              <a:t>Elements of Fraud</a:t>
            </a:r>
          </a:p>
        </p:txBody>
      </p:sp>
      <p:pic>
        <p:nvPicPr>
          <p:cNvPr id="5" name="Picture 4">
            <a:extLst>
              <a:ext uri="{FF2B5EF4-FFF2-40B4-BE49-F238E27FC236}">
                <a16:creationId xmlns:a16="http://schemas.microsoft.com/office/drawing/2014/main" id="{737B0757-0E21-4F8A-9924-642406A3041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96444" y="2783072"/>
            <a:ext cx="20945742" cy="7557146"/>
          </a:xfrm>
          <a:prstGeom prst="rect">
            <a:avLst/>
          </a:prstGeom>
        </p:spPr>
      </p:pic>
      <p:sp>
        <p:nvSpPr>
          <p:cNvPr id="2" name="Rectangle 1"/>
          <p:cNvSpPr/>
          <p:nvPr/>
        </p:nvSpPr>
        <p:spPr>
          <a:xfrm>
            <a:off x="7079432" y="10704787"/>
            <a:ext cx="15762754" cy="430887"/>
          </a:xfrm>
          <a:prstGeom prst="rect">
            <a:avLst/>
          </a:prstGeom>
        </p:spPr>
        <p:txBody>
          <a:bodyPr wrap="square">
            <a:spAutoFit/>
          </a:bodyPr>
          <a:lstStyle/>
          <a:p>
            <a:r>
              <a:rPr lang="en-AU" sz="2200" i="1" dirty="0"/>
              <a:t>Source: </a:t>
            </a:r>
            <a:r>
              <a:rPr lang="en-AU" sz="2200" dirty="0"/>
              <a:t>Grant, G. &amp; </a:t>
            </a:r>
            <a:r>
              <a:rPr lang="en-AU" sz="2200" dirty="0" err="1"/>
              <a:t>Simnett</a:t>
            </a:r>
            <a:r>
              <a:rPr lang="en-AU" sz="2200" dirty="0"/>
              <a:t>, R. (2018). </a:t>
            </a:r>
            <a:r>
              <a:rPr lang="en-AU" sz="2200" i="1" dirty="0"/>
              <a:t>Auditing &amp; Assurance Services In Australia </a:t>
            </a:r>
            <a:r>
              <a:rPr lang="en-AU" sz="2200" dirty="0"/>
              <a:t>(7th Ed), Sydney, Australia: McGraw Hill</a:t>
            </a:r>
            <a:endParaRPr lang="en-AU" sz="2200" dirty="0"/>
          </a:p>
        </p:txBody>
      </p:sp>
    </p:spTree>
    <p:extLst>
      <p:ext uri="{BB962C8B-B14F-4D97-AF65-F5344CB8AC3E}">
        <p14:creationId xmlns:p14="http://schemas.microsoft.com/office/powerpoint/2010/main" val="21298846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BA6771-07A8-44F9-819C-EB2C954AD7F4}"/>
              </a:ext>
            </a:extLst>
          </p:cNvPr>
          <p:cNvSpPr>
            <a:spLocks noGrp="1"/>
          </p:cNvSpPr>
          <p:nvPr>
            <p:ph idx="1"/>
          </p:nvPr>
        </p:nvSpPr>
        <p:spPr>
          <a:xfrm>
            <a:off x="1318792" y="3049190"/>
            <a:ext cx="18336313" cy="8710706"/>
          </a:xfrm>
        </p:spPr>
        <p:txBody>
          <a:bodyPr/>
          <a:lstStyle/>
          <a:p>
            <a:r>
              <a:rPr lang="en-AU" altLang="en-US" sz="5600" b="1" dirty="0"/>
              <a:t>Indicators (red flags) of possible fraud</a:t>
            </a:r>
            <a:r>
              <a:rPr lang="en-AU" altLang="en-US" sz="5600" b="1" dirty="0" smtClean="0"/>
              <a:t>:</a:t>
            </a:r>
          </a:p>
          <a:p>
            <a:endParaRPr lang="en-AU" altLang="en-US" sz="5600" b="1" dirty="0"/>
          </a:p>
          <a:p>
            <a:pPr marL="3334950" lvl="8"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high turnover of key employees</a:t>
            </a:r>
          </a:p>
          <a:p>
            <a:pPr marL="3334950" lvl="8"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key finance personnel refusing to take leave</a:t>
            </a:r>
          </a:p>
          <a:p>
            <a:pPr marL="3334950" lvl="8"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overly dominant management</a:t>
            </a:r>
          </a:p>
          <a:p>
            <a:pPr marL="3334950" lvl="8"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poor compensation practices</a:t>
            </a:r>
          </a:p>
          <a:p>
            <a:pPr marL="3334950" lvl="8"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Weak internal controls</a:t>
            </a:r>
          </a:p>
          <a:p>
            <a:pPr marL="3334950" lvl="8"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No or ineffective internal audit</a:t>
            </a:r>
          </a:p>
          <a:p>
            <a:pPr marL="3334950" lvl="8"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High turnover of auditors</a:t>
            </a:r>
          </a:p>
          <a:p>
            <a:pPr marL="3334950" lvl="8"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complex business structure</a:t>
            </a:r>
          </a:p>
          <a:p>
            <a:endParaRPr lang="en-AU" dirty="0"/>
          </a:p>
        </p:txBody>
      </p:sp>
      <p:sp>
        <p:nvSpPr>
          <p:cNvPr id="3" name="Slide Number Placeholder 2">
            <a:extLst>
              <a:ext uri="{FF2B5EF4-FFF2-40B4-BE49-F238E27FC236}">
                <a16:creationId xmlns:a16="http://schemas.microsoft.com/office/drawing/2014/main" id="{13FE1D1C-4601-4CC2-B1B9-BC4DA0FE1067}"/>
              </a:ext>
            </a:extLst>
          </p:cNvPr>
          <p:cNvSpPr>
            <a:spLocks noGrp="1"/>
          </p:cNvSpPr>
          <p:nvPr>
            <p:ph type="sldNum" sz="quarter" idx="12"/>
          </p:nvPr>
        </p:nvSpPr>
        <p:spPr/>
        <p:txBody>
          <a:bodyPr/>
          <a:lstStyle/>
          <a:p>
            <a:fld id="{CE1B70CE-F4BC-4B6F-A663-B479B5E51611}" type="slidenum">
              <a:rPr lang="en-AU" noProof="0" smtClean="0"/>
              <a:pPr/>
              <a:t>15</a:t>
            </a:fld>
            <a:endParaRPr lang="en-AU" noProof="0" dirty="0"/>
          </a:p>
        </p:txBody>
      </p:sp>
      <p:sp>
        <p:nvSpPr>
          <p:cNvPr id="4" name="Title 3">
            <a:extLst>
              <a:ext uri="{FF2B5EF4-FFF2-40B4-BE49-F238E27FC236}">
                <a16:creationId xmlns:a16="http://schemas.microsoft.com/office/drawing/2014/main" id="{26135AF5-EFC2-4C98-B62B-21C9E6930D71}"/>
              </a:ext>
            </a:extLst>
          </p:cNvPr>
          <p:cNvSpPr>
            <a:spLocks noGrp="1"/>
          </p:cNvSpPr>
          <p:nvPr>
            <p:ph type="title"/>
          </p:nvPr>
        </p:nvSpPr>
        <p:spPr>
          <a:xfrm>
            <a:off x="2254896" y="880308"/>
            <a:ext cx="18336313" cy="1491516"/>
          </a:xfrm>
        </p:spPr>
        <p:txBody>
          <a:bodyPr/>
          <a:lstStyle/>
          <a:p>
            <a:pPr algn="ctr"/>
            <a:r>
              <a:rPr lang="en-AU" sz="6600" dirty="0">
                <a:solidFill>
                  <a:srgbClr val="0070C0"/>
                </a:solidFill>
                <a:cs typeface="+mj-cs"/>
              </a:rPr>
              <a:t>Fraud Risk factors—Red flags</a:t>
            </a:r>
          </a:p>
        </p:txBody>
      </p:sp>
    </p:spTree>
    <p:extLst>
      <p:ext uri="{BB962C8B-B14F-4D97-AF65-F5344CB8AC3E}">
        <p14:creationId xmlns:p14="http://schemas.microsoft.com/office/powerpoint/2010/main" val="2489065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D965C-16E8-449B-B69D-468777E49A19}"/>
              </a:ext>
            </a:extLst>
          </p:cNvPr>
          <p:cNvSpPr>
            <a:spLocks noGrp="1"/>
          </p:cNvSpPr>
          <p:nvPr>
            <p:ph type="title"/>
          </p:nvPr>
        </p:nvSpPr>
        <p:spPr>
          <a:xfrm>
            <a:off x="2451642" y="1452720"/>
            <a:ext cx="18336313" cy="1491516"/>
          </a:xfrm>
        </p:spPr>
        <p:txBody>
          <a:bodyPr vert="horz" lIns="0" tIns="0" rIns="0" bIns="0" rtlCol="0" anchor="t">
            <a:noAutofit/>
          </a:bodyPr>
          <a:lstStyle/>
          <a:p>
            <a:pPr algn="ctr"/>
            <a:r>
              <a:rPr lang="en-AU" sz="6600" dirty="0">
                <a:solidFill>
                  <a:srgbClr val="0070C0"/>
                </a:solidFill>
                <a:cs typeface="+mj-cs"/>
              </a:rPr>
              <a:t>Fraud Triangle</a:t>
            </a:r>
          </a:p>
        </p:txBody>
      </p:sp>
      <p:sp>
        <p:nvSpPr>
          <p:cNvPr id="3" name="Slide Number Placeholder 2">
            <a:extLst>
              <a:ext uri="{FF2B5EF4-FFF2-40B4-BE49-F238E27FC236}">
                <a16:creationId xmlns:a16="http://schemas.microsoft.com/office/drawing/2014/main" id="{9D9919B5-0711-424E-A689-515DBED31EA5}"/>
              </a:ext>
            </a:extLst>
          </p:cNvPr>
          <p:cNvSpPr>
            <a:spLocks noGrp="1"/>
          </p:cNvSpPr>
          <p:nvPr>
            <p:ph type="sldNum" sz="quarter" idx="12"/>
          </p:nvPr>
        </p:nvSpPr>
        <p:spPr/>
        <p:txBody>
          <a:bodyPr/>
          <a:lstStyle/>
          <a:p>
            <a:fld id="{CE1B70CE-F4BC-4B6F-A663-B479B5E51611}" type="slidenum">
              <a:rPr lang="en-AU" noProof="0" smtClean="0"/>
              <a:pPr/>
              <a:t>16</a:t>
            </a:fld>
            <a:endParaRPr lang="en-AU" noProof="0" dirty="0"/>
          </a:p>
        </p:txBody>
      </p:sp>
      <p:sp>
        <p:nvSpPr>
          <p:cNvPr id="4" name="Footer Placeholder 3">
            <a:extLst>
              <a:ext uri="{FF2B5EF4-FFF2-40B4-BE49-F238E27FC236}">
                <a16:creationId xmlns:a16="http://schemas.microsoft.com/office/drawing/2014/main" id="{4091FB68-4FD6-4E8A-8B6E-281DAECE2471}"/>
              </a:ext>
            </a:extLst>
          </p:cNvPr>
          <p:cNvSpPr>
            <a:spLocks noGrp="1"/>
          </p:cNvSpPr>
          <p:nvPr>
            <p:ph type="ftr" sz="quarter" idx="14"/>
          </p:nvPr>
        </p:nvSpPr>
        <p:spPr/>
        <p:txBody>
          <a:bodyPr/>
          <a:lstStyle/>
          <a:p>
            <a:r>
              <a:rPr lang="en-AU"/>
              <a:t>Presentation title goes here</a:t>
            </a:r>
            <a:endParaRPr lang="en-AU" dirty="0"/>
          </a:p>
        </p:txBody>
      </p:sp>
      <p:pic>
        <p:nvPicPr>
          <p:cNvPr id="5" name="Picture 4">
            <a:extLst>
              <a:ext uri="{FF2B5EF4-FFF2-40B4-BE49-F238E27FC236}">
                <a16:creationId xmlns:a16="http://schemas.microsoft.com/office/drawing/2014/main" id="{4EFA315A-F00B-4704-B50F-08653562D3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3924362" y="3401617"/>
            <a:ext cx="17484662" cy="7560839"/>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6503368" y="11618637"/>
            <a:ext cx="18780806" cy="430887"/>
          </a:xfrm>
          <a:prstGeom prst="rect">
            <a:avLst/>
          </a:prstGeom>
        </p:spPr>
        <p:txBody>
          <a:bodyPr wrap="square">
            <a:spAutoFit/>
          </a:bodyPr>
          <a:lstStyle/>
          <a:p>
            <a:r>
              <a:rPr lang="en-AU" sz="2200" i="1" dirty="0"/>
              <a:t>Source: </a:t>
            </a:r>
            <a:r>
              <a:rPr lang="en-AU" sz="2200" dirty="0"/>
              <a:t>Grant, G. &amp; </a:t>
            </a:r>
            <a:r>
              <a:rPr lang="en-AU" sz="2200" dirty="0" err="1"/>
              <a:t>Simnett</a:t>
            </a:r>
            <a:r>
              <a:rPr lang="en-AU" sz="2200" dirty="0"/>
              <a:t>, R. (2018). </a:t>
            </a:r>
            <a:r>
              <a:rPr lang="en-AU" sz="2200" i="1" dirty="0"/>
              <a:t>Auditing &amp; Assurance Services In Australia </a:t>
            </a:r>
            <a:r>
              <a:rPr lang="en-AU" sz="2200" dirty="0"/>
              <a:t>(7th Ed), Sydney, Australia: McGraw Hill</a:t>
            </a:r>
            <a:endParaRPr lang="en-AU" sz="2200" dirty="0"/>
          </a:p>
        </p:txBody>
      </p:sp>
    </p:spTree>
    <p:extLst>
      <p:ext uri="{BB962C8B-B14F-4D97-AF65-F5344CB8AC3E}">
        <p14:creationId xmlns:p14="http://schemas.microsoft.com/office/powerpoint/2010/main" val="28633935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F9E474-ACAE-4DAC-88CD-2E731888A6BE}"/>
              </a:ext>
            </a:extLst>
          </p:cNvPr>
          <p:cNvSpPr>
            <a:spLocks noGrp="1"/>
          </p:cNvSpPr>
          <p:nvPr>
            <p:ph type="sldNum" sz="quarter" idx="12"/>
          </p:nvPr>
        </p:nvSpPr>
        <p:spPr/>
        <p:txBody>
          <a:bodyPr/>
          <a:lstStyle/>
          <a:p>
            <a:fld id="{CE1B70CE-F4BC-4B6F-A663-B479B5E51611}" type="slidenum">
              <a:rPr lang="en-AU" noProof="0" smtClean="0"/>
              <a:pPr/>
              <a:t>17</a:t>
            </a:fld>
            <a:endParaRPr lang="en-AU" noProof="0" dirty="0"/>
          </a:p>
        </p:txBody>
      </p:sp>
      <p:sp>
        <p:nvSpPr>
          <p:cNvPr id="4" name="Title 3">
            <a:extLst>
              <a:ext uri="{FF2B5EF4-FFF2-40B4-BE49-F238E27FC236}">
                <a16:creationId xmlns:a16="http://schemas.microsoft.com/office/drawing/2014/main" id="{2FFF279A-201F-421A-AD82-5F21EFF9504A}"/>
              </a:ext>
            </a:extLst>
          </p:cNvPr>
          <p:cNvSpPr>
            <a:spLocks noGrp="1"/>
          </p:cNvSpPr>
          <p:nvPr>
            <p:ph type="title"/>
          </p:nvPr>
        </p:nvSpPr>
        <p:spPr>
          <a:xfrm>
            <a:off x="767186" y="1267054"/>
            <a:ext cx="22970552" cy="1491516"/>
          </a:xfrm>
        </p:spPr>
        <p:txBody>
          <a:bodyPr/>
          <a:lstStyle/>
          <a:p>
            <a:pPr algn="ctr"/>
            <a:r>
              <a:rPr lang="en-AU" altLang="en-US" sz="6600" dirty="0">
                <a:solidFill>
                  <a:srgbClr val="0070C0"/>
                </a:solidFill>
                <a:cs typeface="+mj-cs"/>
              </a:rPr>
              <a:t>Responsibility for the detection and prevention of fraud</a:t>
            </a:r>
            <a:endParaRPr lang="en-AU" sz="6600" dirty="0">
              <a:solidFill>
                <a:srgbClr val="0070C0"/>
              </a:solidFill>
              <a:cs typeface="+mj-cs"/>
            </a:endParaRPr>
          </a:p>
        </p:txBody>
      </p:sp>
      <p:sp>
        <p:nvSpPr>
          <p:cNvPr id="6" name="Rectangle 3">
            <a:extLst>
              <a:ext uri="{FF2B5EF4-FFF2-40B4-BE49-F238E27FC236}">
                <a16:creationId xmlns:a16="http://schemas.microsoft.com/office/drawing/2014/main" id="{B291BC1E-3563-47D8-ADE7-A57CEA288238}"/>
              </a:ext>
            </a:extLst>
          </p:cNvPr>
          <p:cNvSpPr>
            <a:spLocks noGrp="1"/>
          </p:cNvSpPr>
          <p:nvPr>
            <p:ph idx="1"/>
          </p:nvPr>
        </p:nvSpPr>
        <p:spPr>
          <a:xfrm>
            <a:off x="1750840" y="3329608"/>
            <a:ext cx="20511540" cy="8710613"/>
          </a:xfrm>
        </p:spPr>
        <p:txBody>
          <a:bodyPr/>
          <a:lstStyle/>
          <a:p>
            <a:pPr marL="310950" lvl="1"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The primary responsibility for the prevention and detection of fraud rests with those charged with governance of the entity and management (ASA 240.4/ISA 240.4). </a:t>
            </a:r>
          </a:p>
          <a:p>
            <a:pPr marL="310950" lvl="1"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The audit should be planned to obtain reasonable assurance that fraud that may be material has not occurred or, if it has, that the effect of the fraud is properly reflected in the financial report and therefore that the financial report is free from material misstatement due to fraud or error (ASA 240.5/ISA 240.5).</a:t>
            </a:r>
          </a:p>
          <a:p>
            <a:pPr marL="310950" lvl="1"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In planning and conducting the audit, the auditor must exercise reasonable care and skill and maintain an attitude of professional </a:t>
            </a:r>
            <a:r>
              <a:rPr lang="en-US" altLang="en-US" sz="4700" dirty="0" err="1"/>
              <a:t>scepticism</a:t>
            </a:r>
            <a:r>
              <a:rPr lang="en-US" altLang="en-US" sz="4700" dirty="0"/>
              <a:t>.</a:t>
            </a:r>
            <a:endParaRPr lang="en-AU" altLang="en-US" sz="4700" dirty="0"/>
          </a:p>
          <a:p>
            <a:pPr marL="310950" lvl="1"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An auditor will use </a:t>
            </a:r>
            <a:r>
              <a:rPr lang="en-US" altLang="en-US" sz="4700" dirty="0"/>
              <a:t>his or her</a:t>
            </a:r>
            <a:r>
              <a:rPr lang="en-AU" altLang="en-US" sz="4700" dirty="0"/>
              <a:t> experience, knowledge and training to determine whether fraud could occur</a:t>
            </a:r>
            <a:endParaRPr lang="en-US" altLang="en-US" sz="4700" dirty="0"/>
          </a:p>
          <a:p>
            <a:pPr marL="310950" lvl="1" indent="-742950">
              <a:lnSpc>
                <a:spcPts val="5400"/>
              </a:lnSpc>
              <a:spcBef>
                <a:spcPts val="1200"/>
              </a:spcBef>
              <a:spcAft>
                <a:spcPts val="1300"/>
              </a:spcAft>
              <a:buClr>
                <a:srgbClr val="DD622B"/>
              </a:buClr>
              <a:buSzPct val="90000"/>
              <a:buFont typeface="Wingdings" panose="05000000000000000000" pitchFamily="2" charset="2"/>
              <a:buChar char="§"/>
              <a:defRPr/>
            </a:pPr>
            <a:endParaRPr lang="en-AU" altLang="en-US" sz="4700" dirty="0"/>
          </a:p>
        </p:txBody>
      </p:sp>
    </p:spTree>
    <p:extLst>
      <p:ext uri="{BB962C8B-B14F-4D97-AF65-F5344CB8AC3E}">
        <p14:creationId xmlns:p14="http://schemas.microsoft.com/office/powerpoint/2010/main" val="4286295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ADB403F-1593-45F4-9AF2-1B5D13EE1183}"/>
              </a:ext>
            </a:extLst>
          </p:cNvPr>
          <p:cNvSpPr>
            <a:spLocks noGrp="1"/>
          </p:cNvSpPr>
          <p:nvPr>
            <p:ph idx="1"/>
          </p:nvPr>
        </p:nvSpPr>
        <p:spPr>
          <a:xfrm>
            <a:off x="1102768" y="4368480"/>
            <a:ext cx="19685187" cy="8710706"/>
          </a:xfrm>
        </p:spPr>
        <p:txBody>
          <a:bodyPr/>
          <a:lstStyle/>
          <a:p>
            <a:pPr marL="310950" lvl="1"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Auditors now have to proactively consider fraud. ASA 240/ISA 240 requires auditors to:</a:t>
            </a:r>
          </a:p>
          <a:p>
            <a:pPr marL="1003500" lvl="2" indent="-571500">
              <a:spcBef>
                <a:spcPts val="1800"/>
              </a:spcBef>
            </a:pPr>
            <a:r>
              <a:rPr lang="en-AU" altLang="en-US" sz="4000" dirty="0"/>
              <a:t>specifically consider risks of material misstatement in a financial report due to fraud</a:t>
            </a:r>
          </a:p>
          <a:p>
            <a:pPr marL="1003500" lvl="2" indent="-571500">
              <a:spcBef>
                <a:spcPts val="1800"/>
              </a:spcBef>
            </a:pPr>
            <a:r>
              <a:rPr lang="en-AU" altLang="en-US" sz="4000" dirty="0"/>
              <a:t>discuss an entity’s susceptibility to fraud with other members of the audit team</a:t>
            </a:r>
          </a:p>
          <a:p>
            <a:pPr marL="1003500" lvl="2" indent="-571500">
              <a:spcBef>
                <a:spcPts val="1800"/>
              </a:spcBef>
            </a:pPr>
            <a:r>
              <a:rPr lang="en-AU" altLang="en-US" sz="4000" dirty="0"/>
              <a:t>make more extensive enquiries of management with respect to fraud.</a:t>
            </a:r>
          </a:p>
          <a:p>
            <a:pPr lvl="3" indent="0">
              <a:spcBef>
                <a:spcPts val="1800"/>
              </a:spcBef>
              <a:buNone/>
            </a:pPr>
            <a:endParaRPr lang="en-AU" altLang="en-US" sz="3600" dirty="0"/>
          </a:p>
          <a:p>
            <a:endParaRPr lang="en-AU" dirty="0"/>
          </a:p>
        </p:txBody>
      </p:sp>
      <p:sp>
        <p:nvSpPr>
          <p:cNvPr id="3" name="Slide Number Placeholder 2">
            <a:extLst>
              <a:ext uri="{FF2B5EF4-FFF2-40B4-BE49-F238E27FC236}">
                <a16:creationId xmlns:a16="http://schemas.microsoft.com/office/drawing/2014/main" id="{B024429E-9EAA-4FAD-8110-A93E5F3A11F4}"/>
              </a:ext>
            </a:extLst>
          </p:cNvPr>
          <p:cNvSpPr>
            <a:spLocks noGrp="1"/>
          </p:cNvSpPr>
          <p:nvPr>
            <p:ph type="sldNum" sz="quarter" idx="12"/>
          </p:nvPr>
        </p:nvSpPr>
        <p:spPr/>
        <p:txBody>
          <a:bodyPr/>
          <a:lstStyle/>
          <a:p>
            <a:fld id="{CE1B70CE-F4BC-4B6F-A663-B479B5E51611}" type="slidenum">
              <a:rPr lang="en-AU" noProof="0" smtClean="0"/>
              <a:pPr/>
              <a:t>18</a:t>
            </a:fld>
            <a:endParaRPr lang="en-AU" noProof="0" dirty="0"/>
          </a:p>
        </p:txBody>
      </p:sp>
      <p:sp>
        <p:nvSpPr>
          <p:cNvPr id="4" name="Title 3">
            <a:extLst>
              <a:ext uri="{FF2B5EF4-FFF2-40B4-BE49-F238E27FC236}">
                <a16:creationId xmlns:a16="http://schemas.microsoft.com/office/drawing/2014/main" id="{E5E57E6D-D204-4DF9-BF31-1A6B4C898B2E}"/>
              </a:ext>
            </a:extLst>
          </p:cNvPr>
          <p:cNvSpPr>
            <a:spLocks noGrp="1"/>
          </p:cNvSpPr>
          <p:nvPr>
            <p:ph type="title"/>
          </p:nvPr>
        </p:nvSpPr>
        <p:spPr>
          <a:xfrm>
            <a:off x="1102768" y="1385392"/>
            <a:ext cx="22178464" cy="1491516"/>
          </a:xfrm>
        </p:spPr>
        <p:txBody>
          <a:bodyPr/>
          <a:lstStyle/>
          <a:p>
            <a:pPr algn="ctr"/>
            <a:r>
              <a:rPr lang="en-AU" altLang="en-US" sz="6600" dirty="0">
                <a:solidFill>
                  <a:srgbClr val="0070C0"/>
                </a:solidFill>
                <a:cs typeface="+mj-cs"/>
              </a:rPr>
              <a:t>Responsibility for the detection and prevention of fraud</a:t>
            </a:r>
            <a:endParaRPr lang="en-AU" sz="6600" dirty="0">
              <a:solidFill>
                <a:srgbClr val="0070C0"/>
              </a:solidFill>
              <a:cs typeface="+mj-cs"/>
            </a:endParaRPr>
          </a:p>
        </p:txBody>
      </p:sp>
    </p:spTree>
    <p:extLst>
      <p:ext uri="{BB962C8B-B14F-4D97-AF65-F5344CB8AC3E}">
        <p14:creationId xmlns:p14="http://schemas.microsoft.com/office/powerpoint/2010/main" val="31555536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EBCF7B0-FC56-4271-9A83-6A506D9BFDB9}"/>
              </a:ext>
            </a:extLst>
          </p:cNvPr>
          <p:cNvSpPr>
            <a:spLocks noGrp="1"/>
          </p:cNvSpPr>
          <p:nvPr>
            <p:ph idx="1"/>
          </p:nvPr>
        </p:nvSpPr>
        <p:spPr>
          <a:xfrm>
            <a:off x="2326903" y="3049190"/>
            <a:ext cx="18336313" cy="8710706"/>
          </a:xfrm>
        </p:spPr>
        <p:txBody>
          <a:bodyPr/>
          <a:lstStyle/>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Auditor has a duty to report fraud, irrespective of materiality, to an appropriate level of management when suspicions are aroused.</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Auditors should obtain legal advice if there is any doubt as to the appropriate course of action to take. </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sz="4700" dirty="0"/>
              <a:t>While auditor may be reluctant to report fraud due to the risk of defamation, in most cases auditor is protected from defamation actions by qualified privilege as long as reporting matters in good faith and without malice to people who have a proper interest in receiving the information.</a:t>
            </a:r>
            <a:endParaRPr lang="en-AU" altLang="en-US" sz="4700" dirty="0"/>
          </a:p>
          <a:p>
            <a:endParaRPr lang="en-AU" dirty="0"/>
          </a:p>
        </p:txBody>
      </p:sp>
      <p:sp>
        <p:nvSpPr>
          <p:cNvPr id="3" name="Slide Number Placeholder 2">
            <a:extLst>
              <a:ext uri="{FF2B5EF4-FFF2-40B4-BE49-F238E27FC236}">
                <a16:creationId xmlns:a16="http://schemas.microsoft.com/office/drawing/2014/main" id="{09D632F2-C928-4159-AB4F-729E37C1C3AA}"/>
              </a:ext>
            </a:extLst>
          </p:cNvPr>
          <p:cNvSpPr>
            <a:spLocks noGrp="1"/>
          </p:cNvSpPr>
          <p:nvPr>
            <p:ph type="sldNum" sz="quarter" idx="12"/>
          </p:nvPr>
        </p:nvSpPr>
        <p:spPr/>
        <p:txBody>
          <a:bodyPr/>
          <a:lstStyle/>
          <a:p>
            <a:fld id="{CE1B70CE-F4BC-4B6F-A663-B479B5E51611}" type="slidenum">
              <a:rPr lang="en-AU" noProof="0" smtClean="0"/>
              <a:pPr/>
              <a:t>19</a:t>
            </a:fld>
            <a:endParaRPr lang="en-AU" noProof="0" dirty="0"/>
          </a:p>
        </p:txBody>
      </p:sp>
      <p:sp>
        <p:nvSpPr>
          <p:cNvPr id="4" name="Title 3">
            <a:extLst>
              <a:ext uri="{FF2B5EF4-FFF2-40B4-BE49-F238E27FC236}">
                <a16:creationId xmlns:a16="http://schemas.microsoft.com/office/drawing/2014/main" id="{E3747F42-F5AE-429D-9973-F1166CD9037D}"/>
              </a:ext>
            </a:extLst>
          </p:cNvPr>
          <p:cNvSpPr>
            <a:spLocks noGrp="1"/>
          </p:cNvSpPr>
          <p:nvPr>
            <p:ph type="title"/>
          </p:nvPr>
        </p:nvSpPr>
        <p:spPr>
          <a:xfrm>
            <a:off x="2326904" y="1169368"/>
            <a:ext cx="18336313" cy="1491516"/>
          </a:xfrm>
        </p:spPr>
        <p:txBody>
          <a:bodyPr/>
          <a:lstStyle/>
          <a:p>
            <a:pPr algn="ctr"/>
            <a:r>
              <a:rPr lang="en-AU" altLang="en-US" sz="6600" dirty="0">
                <a:solidFill>
                  <a:srgbClr val="0070C0"/>
                </a:solidFill>
                <a:cs typeface="+mj-cs"/>
              </a:rPr>
              <a:t>Reporting fraud</a:t>
            </a:r>
            <a:endParaRPr lang="en-AU" sz="6600" dirty="0">
              <a:solidFill>
                <a:srgbClr val="0070C0"/>
              </a:solidFill>
              <a:cs typeface="+mj-cs"/>
            </a:endParaRPr>
          </a:p>
        </p:txBody>
      </p:sp>
    </p:spTree>
    <p:extLst>
      <p:ext uri="{BB962C8B-B14F-4D97-AF65-F5344CB8AC3E}">
        <p14:creationId xmlns:p14="http://schemas.microsoft.com/office/powerpoint/2010/main" val="26064365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9FA814-B674-4F60-9687-677A28625C9A}"/>
              </a:ext>
            </a:extLst>
          </p:cNvPr>
          <p:cNvSpPr>
            <a:spLocks noGrp="1"/>
          </p:cNvSpPr>
          <p:nvPr>
            <p:ph idx="1"/>
          </p:nvPr>
        </p:nvSpPr>
        <p:spPr>
          <a:xfrm>
            <a:off x="1462808" y="3257600"/>
            <a:ext cx="20526372" cy="8710706"/>
          </a:xfrm>
        </p:spPr>
        <p:txBody>
          <a:bodyPr/>
          <a:lstStyle/>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Most common perpetrators of fraud are employees and management (&gt;50% of frauds)</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endParaRPr lang="en-AU" altLang="en-US" sz="4700" dirty="0"/>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22% of fraud facilitated through use of technology</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endParaRPr lang="en-AU" altLang="en-US" sz="4700" dirty="0"/>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Proportion of frauds perpetrated in groups has doubled, pointing to increased collusion</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endParaRPr lang="en-AU" altLang="en-US" sz="4700" dirty="0"/>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40% of frauds took place over longer than 5 years before being discovered.</a:t>
            </a:r>
          </a:p>
          <a:p>
            <a:endParaRPr lang="en-AU" dirty="0"/>
          </a:p>
        </p:txBody>
      </p:sp>
      <p:sp>
        <p:nvSpPr>
          <p:cNvPr id="3" name="Slide Number Placeholder 2">
            <a:extLst>
              <a:ext uri="{FF2B5EF4-FFF2-40B4-BE49-F238E27FC236}">
                <a16:creationId xmlns:a16="http://schemas.microsoft.com/office/drawing/2014/main" id="{8F5525EF-FB5E-4676-BD1D-87C3C916BBAF}"/>
              </a:ext>
            </a:extLst>
          </p:cNvPr>
          <p:cNvSpPr>
            <a:spLocks noGrp="1"/>
          </p:cNvSpPr>
          <p:nvPr>
            <p:ph type="sldNum" sz="quarter" idx="12"/>
          </p:nvPr>
        </p:nvSpPr>
        <p:spPr/>
        <p:txBody>
          <a:bodyPr/>
          <a:lstStyle/>
          <a:p>
            <a:fld id="{CE1B70CE-F4BC-4B6F-A663-B479B5E51611}" type="slidenum">
              <a:rPr lang="en-AU" noProof="0" smtClean="0"/>
              <a:pPr/>
              <a:t>20</a:t>
            </a:fld>
            <a:endParaRPr lang="en-AU" noProof="0" dirty="0"/>
          </a:p>
        </p:txBody>
      </p:sp>
      <p:sp>
        <p:nvSpPr>
          <p:cNvPr id="4" name="Title 3">
            <a:extLst>
              <a:ext uri="{FF2B5EF4-FFF2-40B4-BE49-F238E27FC236}">
                <a16:creationId xmlns:a16="http://schemas.microsoft.com/office/drawing/2014/main" id="{BF9AA2D7-6032-4ADF-9E56-F1515BE21124}"/>
              </a:ext>
            </a:extLst>
          </p:cNvPr>
          <p:cNvSpPr>
            <a:spLocks noGrp="1"/>
          </p:cNvSpPr>
          <p:nvPr>
            <p:ph type="title"/>
          </p:nvPr>
        </p:nvSpPr>
        <p:spPr>
          <a:xfrm>
            <a:off x="1750840" y="1214786"/>
            <a:ext cx="18336313" cy="1491516"/>
          </a:xfrm>
        </p:spPr>
        <p:txBody>
          <a:bodyPr/>
          <a:lstStyle/>
          <a:p>
            <a:pPr algn="ctr"/>
            <a:r>
              <a:rPr lang="en-AU" altLang="en-US" sz="6600" dirty="0">
                <a:solidFill>
                  <a:srgbClr val="0070C0"/>
                </a:solidFill>
                <a:cs typeface="+mj-cs"/>
              </a:rPr>
              <a:t>KPMG fraud barometer</a:t>
            </a:r>
            <a:endParaRPr lang="en-AU" sz="6600" dirty="0">
              <a:solidFill>
                <a:srgbClr val="0070C0"/>
              </a:solidFill>
              <a:cs typeface="+mj-cs"/>
            </a:endParaRPr>
          </a:p>
        </p:txBody>
      </p:sp>
    </p:spTree>
    <p:extLst>
      <p:ext uri="{BB962C8B-B14F-4D97-AF65-F5344CB8AC3E}">
        <p14:creationId xmlns:p14="http://schemas.microsoft.com/office/powerpoint/2010/main" val="25337400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505B547-A8A5-4AAE-A7FA-142F7276983C}"/>
              </a:ext>
            </a:extLst>
          </p:cNvPr>
          <p:cNvSpPr>
            <a:spLocks noGrp="1"/>
          </p:cNvSpPr>
          <p:nvPr>
            <p:ph idx="1"/>
          </p:nvPr>
        </p:nvSpPr>
        <p:spPr>
          <a:xfrm>
            <a:off x="1125908" y="3049190"/>
            <a:ext cx="20594288" cy="8710706"/>
          </a:xfrm>
        </p:spPr>
        <p:txBody>
          <a:bodyPr/>
          <a:lstStyle/>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Earnings management occurs when judgment in financial reporting and in structuring transactions is used to alter financial reports to influence the perceptions of stakeholders.</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Earnings management by clients may fall into </a:t>
            </a:r>
            <a:br>
              <a:rPr lang="en-US" altLang="en-US" sz="4700" dirty="0"/>
            </a:br>
            <a:r>
              <a:rPr lang="en-US" altLang="en-US" sz="4700" dirty="0"/>
              <a:t>the following categories:</a:t>
            </a:r>
          </a:p>
          <a:p>
            <a:pPr marL="3595500" lvl="8" indent="-571500">
              <a:spcBef>
                <a:spcPts val="1800"/>
              </a:spcBef>
            </a:pPr>
            <a:r>
              <a:rPr lang="en-US" altLang="en-US" sz="4000" dirty="0"/>
              <a:t>intentional</a:t>
            </a:r>
            <a:r>
              <a:rPr lang="en-AU" altLang="en-US" sz="4000" dirty="0"/>
              <a:t> violations of accounting standards and other reporting requirements </a:t>
            </a:r>
            <a:r>
              <a:rPr lang="en-US" altLang="en-US" sz="4000" dirty="0"/>
              <a:t>that</a:t>
            </a:r>
            <a:r>
              <a:rPr lang="en-AU" altLang="en-US" sz="4000" dirty="0"/>
              <a:t> are individually immaterial</a:t>
            </a:r>
          </a:p>
          <a:p>
            <a:pPr marL="3595500" lvl="8" indent="-571500">
              <a:spcBef>
                <a:spcPts val="1800"/>
              </a:spcBef>
            </a:pPr>
            <a:r>
              <a:rPr lang="en-AU" altLang="en-US" sz="4000" dirty="0"/>
              <a:t>inappropriate revenue recognition</a:t>
            </a:r>
          </a:p>
          <a:p>
            <a:pPr marL="3595500" lvl="8" indent="-571500">
              <a:spcBef>
                <a:spcPts val="1800"/>
              </a:spcBef>
            </a:pPr>
            <a:r>
              <a:rPr lang="en-AU" altLang="en-US" sz="4000" dirty="0"/>
              <a:t>‘</a:t>
            </a:r>
            <a:r>
              <a:rPr lang="en-US" altLang="ja-JP" sz="4000" dirty="0"/>
              <a:t>b</a:t>
            </a:r>
            <a:r>
              <a:rPr lang="en-AU" altLang="ja-JP" sz="4000" dirty="0" err="1"/>
              <a:t>ig</a:t>
            </a:r>
            <a:r>
              <a:rPr lang="en-AU" altLang="ja-JP" sz="4000" dirty="0"/>
              <a:t> bath</a:t>
            </a:r>
            <a:r>
              <a:rPr lang="en-AU" altLang="en-US" sz="4000" dirty="0"/>
              <a:t>’</a:t>
            </a:r>
            <a:r>
              <a:rPr lang="en-AU" altLang="ja-JP" sz="4000" dirty="0"/>
              <a:t> charges under the guise of restructuring</a:t>
            </a:r>
          </a:p>
          <a:p>
            <a:pPr marL="3595500" lvl="8" indent="-571500">
              <a:spcBef>
                <a:spcPts val="1800"/>
              </a:spcBef>
            </a:pPr>
            <a:r>
              <a:rPr lang="en-AU" altLang="en-US" sz="4000" dirty="0"/>
              <a:t>improper accruals and estimation of liabilities </a:t>
            </a:r>
            <a:br>
              <a:rPr lang="en-AU" altLang="en-US" sz="4000" dirty="0"/>
            </a:br>
            <a:r>
              <a:rPr lang="en-AU" altLang="en-US" sz="4000" dirty="0"/>
              <a:t>in good times.</a:t>
            </a:r>
          </a:p>
          <a:p>
            <a:endParaRPr lang="en-AU" altLang="en-US" dirty="0"/>
          </a:p>
          <a:p>
            <a:endParaRPr lang="en-AU" dirty="0"/>
          </a:p>
        </p:txBody>
      </p:sp>
      <p:sp>
        <p:nvSpPr>
          <p:cNvPr id="3" name="Slide Number Placeholder 2">
            <a:extLst>
              <a:ext uri="{FF2B5EF4-FFF2-40B4-BE49-F238E27FC236}">
                <a16:creationId xmlns:a16="http://schemas.microsoft.com/office/drawing/2014/main" id="{FFA15F5C-2621-4C6A-81FF-842A6951C7D5}"/>
              </a:ext>
            </a:extLst>
          </p:cNvPr>
          <p:cNvSpPr>
            <a:spLocks noGrp="1"/>
          </p:cNvSpPr>
          <p:nvPr>
            <p:ph type="sldNum" sz="quarter" idx="12"/>
          </p:nvPr>
        </p:nvSpPr>
        <p:spPr/>
        <p:txBody>
          <a:bodyPr/>
          <a:lstStyle/>
          <a:p>
            <a:fld id="{CE1B70CE-F4BC-4B6F-A663-B479B5E51611}" type="slidenum">
              <a:rPr lang="en-AU" noProof="0" smtClean="0"/>
              <a:pPr/>
              <a:t>21</a:t>
            </a:fld>
            <a:endParaRPr lang="en-AU" noProof="0" dirty="0"/>
          </a:p>
        </p:txBody>
      </p:sp>
      <p:sp>
        <p:nvSpPr>
          <p:cNvPr id="4" name="Title 3">
            <a:extLst>
              <a:ext uri="{FF2B5EF4-FFF2-40B4-BE49-F238E27FC236}">
                <a16:creationId xmlns:a16="http://schemas.microsoft.com/office/drawing/2014/main" id="{1C01B590-F0C1-436A-AC06-598B97FAE8A6}"/>
              </a:ext>
            </a:extLst>
          </p:cNvPr>
          <p:cNvSpPr>
            <a:spLocks noGrp="1"/>
          </p:cNvSpPr>
          <p:nvPr>
            <p:ph type="title"/>
          </p:nvPr>
        </p:nvSpPr>
        <p:spPr>
          <a:xfrm>
            <a:off x="2254896" y="1313384"/>
            <a:ext cx="18336313" cy="1491516"/>
          </a:xfrm>
        </p:spPr>
        <p:txBody>
          <a:bodyPr/>
          <a:lstStyle/>
          <a:p>
            <a:pPr algn="ctr"/>
            <a:r>
              <a:rPr lang="en-AU" altLang="en-US" sz="6600" dirty="0">
                <a:solidFill>
                  <a:srgbClr val="0070C0"/>
                </a:solidFill>
                <a:cs typeface="+mj-cs"/>
              </a:rPr>
              <a:t>Earnings </a:t>
            </a:r>
            <a:r>
              <a:rPr lang="en-AU" altLang="en-US" sz="6600" dirty="0" smtClean="0">
                <a:solidFill>
                  <a:srgbClr val="0070C0"/>
                </a:solidFill>
                <a:cs typeface="+mj-cs"/>
              </a:rPr>
              <a:t>Management - CFOs </a:t>
            </a:r>
            <a:r>
              <a:rPr lang="en-AU" altLang="en-US" sz="6600" dirty="0">
                <a:solidFill>
                  <a:srgbClr val="0070C0"/>
                </a:solidFill>
                <a:cs typeface="+mj-cs"/>
              </a:rPr>
              <a:t>&amp; CEOs</a:t>
            </a:r>
            <a:endParaRPr lang="en-AU" sz="6600" dirty="0">
              <a:solidFill>
                <a:srgbClr val="0070C0"/>
              </a:solidFill>
              <a:cs typeface="+mj-cs"/>
            </a:endParaRPr>
          </a:p>
        </p:txBody>
      </p:sp>
    </p:spTree>
    <p:extLst>
      <p:ext uri="{BB962C8B-B14F-4D97-AF65-F5344CB8AC3E}">
        <p14:creationId xmlns:p14="http://schemas.microsoft.com/office/powerpoint/2010/main" val="1042691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AAE78DE-5153-490E-A19A-C82114047239}"/>
              </a:ext>
            </a:extLst>
          </p:cNvPr>
          <p:cNvSpPr>
            <a:spLocks noGrp="1"/>
          </p:cNvSpPr>
          <p:nvPr>
            <p:ph type="ftr" sz="quarter" idx="14"/>
          </p:nvPr>
        </p:nvSpPr>
        <p:spPr/>
        <p:txBody>
          <a:bodyPr/>
          <a:lstStyle/>
          <a:p>
            <a:r>
              <a:rPr lang="en-AU"/>
              <a:t>Presentation title goes here</a:t>
            </a:r>
            <a:endParaRPr lang="en-AU" dirty="0"/>
          </a:p>
        </p:txBody>
      </p:sp>
      <p:sp>
        <p:nvSpPr>
          <p:cNvPr id="3" name="Text Placeholder 2">
            <a:extLst>
              <a:ext uri="{FF2B5EF4-FFF2-40B4-BE49-F238E27FC236}">
                <a16:creationId xmlns:a16="http://schemas.microsoft.com/office/drawing/2014/main" id="{51AB16BD-CDFD-4CC7-8DCD-772B916866B6}"/>
              </a:ext>
            </a:extLst>
          </p:cNvPr>
          <p:cNvSpPr>
            <a:spLocks noGrp="1"/>
          </p:cNvSpPr>
          <p:nvPr>
            <p:ph type="body" sz="quarter" idx="15"/>
          </p:nvPr>
        </p:nvSpPr>
        <p:spPr/>
        <p:txBody>
          <a:bodyPr/>
          <a:lstStyle/>
          <a:p>
            <a:r>
              <a:rPr lang="en-AU" altLang="en-US" sz="9600" dirty="0" smtClean="0"/>
              <a:t>            LO </a:t>
            </a:r>
            <a:r>
              <a:rPr lang="en-AU" altLang="en-US" sz="9600" dirty="0" smtClean="0"/>
              <a:t>5</a:t>
            </a:r>
            <a:r>
              <a:rPr lang="en-AU" altLang="en-US" sz="9600" dirty="0" smtClean="0"/>
              <a:t>.3</a:t>
            </a:r>
            <a:endParaRPr lang="en-AU" altLang="en-US" sz="9600" dirty="0"/>
          </a:p>
          <a:p>
            <a:r>
              <a:rPr lang="en-AU" altLang="en-US" sz="9600" dirty="0"/>
              <a:t> </a:t>
            </a:r>
            <a:r>
              <a:rPr lang="en-AU" altLang="en-US" sz="9600" dirty="0" smtClean="0"/>
              <a:t>      </a:t>
            </a:r>
            <a:r>
              <a:rPr lang="en-AU" altLang="en-US" sz="9600" dirty="0"/>
              <a:t>Related </a:t>
            </a:r>
            <a:r>
              <a:rPr lang="en-AU" altLang="en-US" sz="9600" dirty="0" smtClean="0"/>
              <a:t>parties</a:t>
            </a:r>
            <a:endParaRPr lang="en-AU" dirty="0"/>
          </a:p>
        </p:txBody>
      </p:sp>
    </p:spTree>
    <p:extLst>
      <p:ext uri="{BB962C8B-B14F-4D97-AF65-F5344CB8AC3E}">
        <p14:creationId xmlns:p14="http://schemas.microsoft.com/office/powerpoint/2010/main" val="3775773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3B13D92-EA57-41B1-BDEE-A8557835F02E}"/>
              </a:ext>
            </a:extLst>
          </p:cNvPr>
          <p:cNvSpPr>
            <a:spLocks noGrp="1"/>
          </p:cNvSpPr>
          <p:nvPr>
            <p:ph idx="1"/>
          </p:nvPr>
        </p:nvSpPr>
        <p:spPr>
          <a:xfrm>
            <a:off x="886744" y="2617190"/>
            <a:ext cx="21026336" cy="8710706"/>
          </a:xfrm>
        </p:spPr>
        <p:txBody>
          <a:bodyPr/>
          <a:lstStyle/>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Related parties are defined in AASB 124 (IAS 24) as:</a:t>
            </a:r>
          </a:p>
          <a:p>
            <a:pPr lvl="3"/>
            <a:r>
              <a:rPr lang="en-US" altLang="en-US" sz="3600" i="1" dirty="0"/>
              <a:t>Entities are related if one entity is able to significantly influence or control the operating, financing or investing decisions of another; or if several entities are subject to control from the same entity; or if the party is a joint venture in which the entity is a </a:t>
            </a:r>
            <a:r>
              <a:rPr lang="en-US" altLang="en-US" sz="3600" i="1" dirty="0" err="1"/>
              <a:t>venturer</a:t>
            </a:r>
            <a:r>
              <a:rPr lang="en-US" altLang="en-US" sz="3600" i="1" dirty="0"/>
              <a:t>. </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Related parties include key management personnel (including directors), their close family members and entities controlled by them as well as superannuation funds run for the benefit of employees or related parties of the entity.</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pt-BR" altLang="en-US" sz="4700" dirty="0"/>
              <a:t>ASA/ISA 550 requires auditors </a:t>
            </a:r>
            <a:r>
              <a:rPr lang="en-US" altLang="en-US" sz="4700" dirty="0"/>
              <a:t>to specifically assess the risk that related parties and related-party transactions will not be identified, or appropriately disclosed and/or measured.</a:t>
            </a:r>
            <a:endParaRPr lang="en-AU" altLang="en-US" sz="4700" dirty="0"/>
          </a:p>
          <a:p>
            <a:pPr marL="685800" indent="-685800">
              <a:buFont typeface="Arial" panose="020B0604020202020204" pitchFamily="34" charset="0"/>
              <a:buChar char="•"/>
            </a:pPr>
            <a:endParaRPr lang="en-AU" altLang="en-US" dirty="0"/>
          </a:p>
          <a:p>
            <a:endParaRPr lang="en-AU" dirty="0"/>
          </a:p>
        </p:txBody>
      </p:sp>
      <p:sp>
        <p:nvSpPr>
          <p:cNvPr id="3" name="Slide Number Placeholder 2">
            <a:extLst>
              <a:ext uri="{FF2B5EF4-FFF2-40B4-BE49-F238E27FC236}">
                <a16:creationId xmlns:a16="http://schemas.microsoft.com/office/drawing/2014/main" id="{0897B279-1111-4BE3-899C-810DA8683BC7}"/>
              </a:ext>
            </a:extLst>
          </p:cNvPr>
          <p:cNvSpPr>
            <a:spLocks noGrp="1"/>
          </p:cNvSpPr>
          <p:nvPr>
            <p:ph type="sldNum" sz="quarter" idx="12"/>
          </p:nvPr>
        </p:nvSpPr>
        <p:spPr/>
        <p:txBody>
          <a:bodyPr/>
          <a:lstStyle/>
          <a:p>
            <a:fld id="{CE1B70CE-F4BC-4B6F-A663-B479B5E51611}" type="slidenum">
              <a:rPr lang="en-AU" noProof="0" smtClean="0"/>
              <a:pPr/>
              <a:t>23</a:t>
            </a:fld>
            <a:endParaRPr lang="en-AU" noProof="0" dirty="0"/>
          </a:p>
        </p:txBody>
      </p:sp>
      <p:sp>
        <p:nvSpPr>
          <p:cNvPr id="4" name="Title 3">
            <a:extLst>
              <a:ext uri="{FF2B5EF4-FFF2-40B4-BE49-F238E27FC236}">
                <a16:creationId xmlns:a16="http://schemas.microsoft.com/office/drawing/2014/main" id="{6EB3C68A-0354-4190-A286-19C14C5A5B4A}"/>
              </a:ext>
            </a:extLst>
          </p:cNvPr>
          <p:cNvSpPr>
            <a:spLocks noGrp="1"/>
          </p:cNvSpPr>
          <p:nvPr>
            <p:ph type="title"/>
          </p:nvPr>
        </p:nvSpPr>
        <p:spPr>
          <a:xfrm>
            <a:off x="1960440" y="1125674"/>
            <a:ext cx="18336313" cy="1491516"/>
          </a:xfrm>
        </p:spPr>
        <p:txBody>
          <a:bodyPr/>
          <a:lstStyle/>
          <a:p>
            <a:pPr algn="ctr"/>
            <a:r>
              <a:rPr lang="en-AU" sz="6600" dirty="0">
                <a:solidFill>
                  <a:srgbClr val="0070C0"/>
                </a:solidFill>
                <a:cs typeface="+mj-cs"/>
              </a:rPr>
              <a:t>Related Parties</a:t>
            </a:r>
          </a:p>
        </p:txBody>
      </p:sp>
    </p:spTree>
    <p:extLst>
      <p:ext uri="{BB962C8B-B14F-4D97-AF65-F5344CB8AC3E}">
        <p14:creationId xmlns:p14="http://schemas.microsoft.com/office/powerpoint/2010/main" val="10238720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C45E6F5-A6F4-400B-A294-45DA1426F161}"/>
              </a:ext>
            </a:extLst>
          </p:cNvPr>
          <p:cNvSpPr>
            <a:spLocks noGrp="1"/>
          </p:cNvSpPr>
          <p:nvPr>
            <p:ph idx="1"/>
          </p:nvPr>
        </p:nvSpPr>
        <p:spPr>
          <a:xfrm>
            <a:off x="1233928" y="3401616"/>
            <a:ext cx="20738304" cy="8710706"/>
          </a:xfrm>
        </p:spPr>
        <p:txBody>
          <a:bodyPr/>
          <a:lstStyle/>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Examples of transactions that may indicate the existence of unidentified related parties include transactions that</a:t>
            </a:r>
            <a:r>
              <a:rPr lang="en-US" altLang="en-US" sz="4700" dirty="0" smtClean="0"/>
              <a:t>:</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endParaRPr lang="en-US" altLang="en-US" sz="4700" dirty="0"/>
          </a:p>
          <a:p>
            <a:pPr marL="3595500" lvl="8" indent="-571500">
              <a:spcBef>
                <a:spcPts val="1200"/>
              </a:spcBef>
            </a:pPr>
            <a:r>
              <a:rPr lang="en-US" altLang="en-US" sz="4000" dirty="0"/>
              <a:t>are overly complex  (for example, transactions involving multiple parties within a consolidated group)</a:t>
            </a:r>
          </a:p>
          <a:p>
            <a:pPr marL="3595500" lvl="8" indent="-571500">
              <a:spcBef>
                <a:spcPts val="1200"/>
              </a:spcBef>
            </a:pPr>
            <a:r>
              <a:rPr lang="en-US" altLang="en-US" sz="4000" dirty="0"/>
              <a:t>have abnormal terms of trade, such as unusual prices, interest rates, repayment terms, or guarantees</a:t>
            </a:r>
          </a:p>
          <a:p>
            <a:pPr marL="3595500" lvl="8" indent="-571500">
              <a:spcBef>
                <a:spcPts val="1200"/>
              </a:spcBef>
            </a:pPr>
            <a:r>
              <a:rPr lang="en-US" altLang="en-US" sz="4000" dirty="0"/>
              <a:t>lack an apparent logical business reason to justify their occurrence</a:t>
            </a:r>
          </a:p>
          <a:p>
            <a:pPr marL="3595500" lvl="8" indent="-571500">
              <a:spcBef>
                <a:spcPts val="1200"/>
              </a:spcBef>
            </a:pPr>
            <a:r>
              <a:rPr lang="en-US" altLang="en-US" sz="4000" dirty="0"/>
              <a:t>have been processed in an unusual matter.</a:t>
            </a:r>
          </a:p>
          <a:p>
            <a:endParaRPr lang="en-AU" dirty="0"/>
          </a:p>
        </p:txBody>
      </p:sp>
      <p:sp>
        <p:nvSpPr>
          <p:cNvPr id="3" name="Slide Number Placeholder 2">
            <a:extLst>
              <a:ext uri="{FF2B5EF4-FFF2-40B4-BE49-F238E27FC236}">
                <a16:creationId xmlns:a16="http://schemas.microsoft.com/office/drawing/2014/main" id="{DB283896-1173-45D1-A1EC-BD48A4BD0AD8}"/>
              </a:ext>
            </a:extLst>
          </p:cNvPr>
          <p:cNvSpPr>
            <a:spLocks noGrp="1"/>
          </p:cNvSpPr>
          <p:nvPr>
            <p:ph type="sldNum" sz="quarter" idx="12"/>
          </p:nvPr>
        </p:nvSpPr>
        <p:spPr/>
        <p:txBody>
          <a:bodyPr/>
          <a:lstStyle/>
          <a:p>
            <a:fld id="{CE1B70CE-F4BC-4B6F-A663-B479B5E51611}" type="slidenum">
              <a:rPr lang="en-AU" noProof="0" smtClean="0"/>
              <a:pPr/>
              <a:t>24</a:t>
            </a:fld>
            <a:endParaRPr lang="en-AU" noProof="0" dirty="0"/>
          </a:p>
        </p:txBody>
      </p:sp>
      <p:sp>
        <p:nvSpPr>
          <p:cNvPr id="4" name="Title 3">
            <a:extLst>
              <a:ext uri="{FF2B5EF4-FFF2-40B4-BE49-F238E27FC236}">
                <a16:creationId xmlns:a16="http://schemas.microsoft.com/office/drawing/2014/main" id="{36B0916B-C872-4E48-8A74-49EAC1367E65}"/>
              </a:ext>
            </a:extLst>
          </p:cNvPr>
          <p:cNvSpPr>
            <a:spLocks noGrp="1"/>
          </p:cNvSpPr>
          <p:nvPr>
            <p:ph type="title"/>
          </p:nvPr>
        </p:nvSpPr>
        <p:spPr>
          <a:xfrm>
            <a:off x="2426440" y="1043336"/>
            <a:ext cx="18336313" cy="1491516"/>
          </a:xfrm>
        </p:spPr>
        <p:txBody>
          <a:bodyPr/>
          <a:lstStyle/>
          <a:p>
            <a:r>
              <a:rPr lang="en-AU" altLang="en-US" sz="6600" dirty="0">
                <a:solidFill>
                  <a:srgbClr val="0070C0"/>
                </a:solidFill>
                <a:cs typeface="+mj-cs"/>
              </a:rPr>
              <a:t>Identifying the existence of related parties</a:t>
            </a:r>
            <a:endParaRPr lang="en-AU" sz="6600" dirty="0">
              <a:solidFill>
                <a:srgbClr val="0070C0"/>
              </a:solidFill>
              <a:cs typeface="+mj-cs"/>
            </a:endParaRPr>
          </a:p>
        </p:txBody>
      </p:sp>
    </p:spTree>
    <p:extLst>
      <p:ext uri="{BB962C8B-B14F-4D97-AF65-F5344CB8AC3E}">
        <p14:creationId xmlns:p14="http://schemas.microsoft.com/office/powerpoint/2010/main" val="23012915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0DE8767-B10D-4DF3-941D-FD76814AE683}"/>
              </a:ext>
            </a:extLst>
          </p:cNvPr>
          <p:cNvSpPr>
            <a:spLocks noGrp="1"/>
          </p:cNvSpPr>
          <p:nvPr>
            <p:ph idx="1"/>
          </p:nvPr>
        </p:nvSpPr>
        <p:spPr>
          <a:xfrm>
            <a:off x="814736" y="3126580"/>
            <a:ext cx="20882320" cy="8710706"/>
          </a:xfrm>
        </p:spPr>
        <p:txBody>
          <a:bodyPr/>
          <a:lstStyle/>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Review the previous period’s working papers for known related parties.</a:t>
            </a:r>
          </a:p>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Make enquiries of management concerning the names of all related parties.</a:t>
            </a:r>
          </a:p>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Review the entity’s procedures for identifying related parties.</a:t>
            </a:r>
          </a:p>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Enquire about management’s and directors’ affiliations with other entities.</a:t>
            </a:r>
          </a:p>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Review minutes of meetings.</a:t>
            </a:r>
          </a:p>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Enquire of other auditors involved in audit.</a:t>
            </a:r>
            <a:endParaRPr lang="en-US" altLang="en-US" sz="4700" dirty="0"/>
          </a:p>
          <a:p>
            <a:endParaRPr lang="en-AU" dirty="0"/>
          </a:p>
        </p:txBody>
      </p:sp>
      <p:sp>
        <p:nvSpPr>
          <p:cNvPr id="3" name="Slide Number Placeholder 2">
            <a:extLst>
              <a:ext uri="{FF2B5EF4-FFF2-40B4-BE49-F238E27FC236}">
                <a16:creationId xmlns:a16="http://schemas.microsoft.com/office/drawing/2014/main" id="{08454F42-4CBA-4B6E-A8DF-FC360CDF9837}"/>
              </a:ext>
            </a:extLst>
          </p:cNvPr>
          <p:cNvSpPr>
            <a:spLocks noGrp="1"/>
          </p:cNvSpPr>
          <p:nvPr>
            <p:ph type="sldNum" sz="quarter" idx="12"/>
          </p:nvPr>
        </p:nvSpPr>
        <p:spPr/>
        <p:txBody>
          <a:bodyPr/>
          <a:lstStyle/>
          <a:p>
            <a:fld id="{CE1B70CE-F4BC-4B6F-A663-B479B5E51611}" type="slidenum">
              <a:rPr lang="en-AU" noProof="0" smtClean="0"/>
              <a:pPr/>
              <a:t>25</a:t>
            </a:fld>
            <a:endParaRPr lang="en-AU" noProof="0" dirty="0"/>
          </a:p>
        </p:txBody>
      </p:sp>
      <p:sp>
        <p:nvSpPr>
          <p:cNvPr id="4" name="Title 3">
            <a:extLst>
              <a:ext uri="{FF2B5EF4-FFF2-40B4-BE49-F238E27FC236}">
                <a16:creationId xmlns:a16="http://schemas.microsoft.com/office/drawing/2014/main" id="{062533A2-BF3D-4576-8154-DACC0B44E9EC}"/>
              </a:ext>
            </a:extLst>
          </p:cNvPr>
          <p:cNvSpPr>
            <a:spLocks noGrp="1"/>
          </p:cNvSpPr>
          <p:nvPr>
            <p:ph type="title"/>
          </p:nvPr>
        </p:nvSpPr>
        <p:spPr>
          <a:xfrm>
            <a:off x="2472280" y="1241376"/>
            <a:ext cx="18336313" cy="1491516"/>
          </a:xfrm>
        </p:spPr>
        <p:txBody>
          <a:bodyPr/>
          <a:lstStyle/>
          <a:p>
            <a:pPr algn="ctr"/>
            <a:r>
              <a:rPr lang="en-AU" altLang="en-US" sz="6600" dirty="0">
                <a:solidFill>
                  <a:srgbClr val="0070C0"/>
                </a:solidFill>
                <a:cs typeface="+mj-cs"/>
              </a:rPr>
              <a:t>Procedures for identifying related parties</a:t>
            </a:r>
            <a:endParaRPr lang="en-AU" sz="6600" dirty="0">
              <a:solidFill>
                <a:srgbClr val="0070C0"/>
              </a:solidFill>
              <a:cs typeface="+mj-cs"/>
            </a:endParaRPr>
          </a:p>
        </p:txBody>
      </p:sp>
    </p:spTree>
    <p:extLst>
      <p:ext uri="{BB962C8B-B14F-4D97-AF65-F5344CB8AC3E}">
        <p14:creationId xmlns:p14="http://schemas.microsoft.com/office/powerpoint/2010/main" val="13384035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5C98C9-3777-4B24-9B6D-AA921CA6BA9B}"/>
              </a:ext>
            </a:extLst>
          </p:cNvPr>
          <p:cNvSpPr>
            <a:spLocks noGrp="1"/>
          </p:cNvSpPr>
          <p:nvPr>
            <p:ph type="body" sz="quarter" idx="15"/>
          </p:nvPr>
        </p:nvSpPr>
        <p:spPr/>
        <p:txBody>
          <a:bodyPr/>
          <a:lstStyle/>
          <a:p>
            <a:r>
              <a:rPr lang="en-AU" altLang="en-US" sz="9600" dirty="0"/>
              <a:t>LO </a:t>
            </a:r>
            <a:r>
              <a:rPr lang="en-AU" altLang="en-US" sz="9600" dirty="0" smtClean="0"/>
              <a:t>5.4</a:t>
            </a:r>
            <a:endParaRPr lang="en-AU" altLang="en-US" sz="9600" dirty="0"/>
          </a:p>
          <a:p>
            <a:pPr algn="ctr"/>
            <a:r>
              <a:rPr lang="en-AU" altLang="en-US" sz="9600" dirty="0" smtClean="0"/>
              <a:t>     Appropriateness </a:t>
            </a:r>
            <a:r>
              <a:rPr lang="en-AU" altLang="en-US" sz="9600" dirty="0"/>
              <a:t>of the going </a:t>
            </a:r>
            <a:r>
              <a:rPr lang="en-AU" altLang="en-US" sz="9600" dirty="0" smtClean="0"/>
              <a:t>     concern </a:t>
            </a:r>
            <a:r>
              <a:rPr lang="en-AU" altLang="en-US" sz="9600" dirty="0"/>
              <a:t>basis</a:t>
            </a:r>
            <a:endParaRPr lang="en-AU" dirty="0"/>
          </a:p>
        </p:txBody>
      </p:sp>
    </p:spTree>
    <p:extLst>
      <p:ext uri="{BB962C8B-B14F-4D97-AF65-F5344CB8AC3E}">
        <p14:creationId xmlns:p14="http://schemas.microsoft.com/office/powerpoint/2010/main" val="33288476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FBFE546-BD8B-4451-81E1-B18CF44583C3}"/>
              </a:ext>
            </a:extLst>
          </p:cNvPr>
          <p:cNvSpPr>
            <a:spLocks noGrp="1"/>
          </p:cNvSpPr>
          <p:nvPr>
            <p:ph idx="1"/>
          </p:nvPr>
        </p:nvSpPr>
        <p:spPr>
          <a:xfrm>
            <a:off x="549844" y="2833190"/>
            <a:ext cx="21314368" cy="8710706"/>
          </a:xfrm>
        </p:spPr>
        <p:txBody>
          <a:bodyPr/>
          <a:lstStyle/>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Going concern assumption:</a:t>
            </a:r>
          </a:p>
          <a:p>
            <a:pPr marL="2160000" lvl="7" indent="0">
              <a:lnSpc>
                <a:spcPts val="5400"/>
              </a:lnSpc>
              <a:spcBef>
                <a:spcPts val="1200"/>
              </a:spcBef>
              <a:spcAft>
                <a:spcPts val="1300"/>
              </a:spcAft>
              <a:buClr>
                <a:srgbClr val="DD622B"/>
              </a:buClr>
              <a:buSzPct val="90000"/>
              <a:buNone/>
              <a:defRPr/>
            </a:pPr>
            <a:r>
              <a:rPr lang="en-AU" altLang="en-US" sz="4700" dirty="0"/>
              <a:t>	</a:t>
            </a:r>
            <a:r>
              <a:rPr lang="en-AU" altLang="en-US" sz="3800" i="1" dirty="0"/>
              <a:t>Entity is viewed as continuing in business for the foreseeable future without any </a:t>
            </a:r>
            <a:r>
              <a:rPr lang="en-AU" altLang="en-US" sz="3800" i="1" dirty="0" smtClean="0"/>
              <a:t>intention </a:t>
            </a:r>
            <a:r>
              <a:rPr lang="en-AU" altLang="en-US" sz="3800" i="1" dirty="0"/>
              <a:t>or necessity to liquidate or otherwise cease its operations (ASA 	570.2/ISA 570.2).</a:t>
            </a:r>
          </a:p>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ASA 570.10/ISA 570.10 requires auditors to assess going concern at planning stage, as imminent business failure </a:t>
            </a:r>
            <a:r>
              <a:rPr lang="en-US" altLang="en-US" sz="4700" dirty="0"/>
              <a:t>might</a:t>
            </a:r>
            <a:r>
              <a:rPr lang="en-AU" altLang="en-US" sz="4700" dirty="0"/>
              <a:t> affect the appropriateness of presentation of financial report or </a:t>
            </a:r>
            <a:r>
              <a:rPr lang="en-US" altLang="en-US" sz="4700" dirty="0"/>
              <a:t>might</a:t>
            </a:r>
            <a:r>
              <a:rPr lang="en-AU" altLang="en-US" sz="4700" dirty="0"/>
              <a:t> motivate management misrepresentations.</a:t>
            </a:r>
          </a:p>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An auditor focuses primarily on anticipated events during the relevant period, approximately 12 months from the date of the current audit report to the expected date of the next audit report.</a:t>
            </a:r>
          </a:p>
          <a:p>
            <a:pPr marL="685800" indent="-685800">
              <a:spcBef>
                <a:spcPts val="1800"/>
              </a:spcBef>
              <a:buFont typeface="Arial" panose="020B0604020202020204" pitchFamily="34" charset="0"/>
              <a:buChar char="•"/>
            </a:pPr>
            <a:endParaRPr lang="en-AU" dirty="0"/>
          </a:p>
        </p:txBody>
      </p:sp>
      <p:sp>
        <p:nvSpPr>
          <p:cNvPr id="3" name="Slide Number Placeholder 2">
            <a:extLst>
              <a:ext uri="{FF2B5EF4-FFF2-40B4-BE49-F238E27FC236}">
                <a16:creationId xmlns:a16="http://schemas.microsoft.com/office/drawing/2014/main" id="{9291FB58-1C48-4537-80C1-70C54B22D410}"/>
              </a:ext>
            </a:extLst>
          </p:cNvPr>
          <p:cNvSpPr>
            <a:spLocks noGrp="1"/>
          </p:cNvSpPr>
          <p:nvPr>
            <p:ph type="sldNum" sz="quarter" idx="12"/>
          </p:nvPr>
        </p:nvSpPr>
        <p:spPr/>
        <p:txBody>
          <a:bodyPr/>
          <a:lstStyle/>
          <a:p>
            <a:fld id="{CE1B70CE-F4BC-4B6F-A663-B479B5E51611}" type="slidenum">
              <a:rPr lang="en-AU" noProof="0" smtClean="0"/>
              <a:pPr/>
              <a:t>27</a:t>
            </a:fld>
            <a:endParaRPr lang="en-AU" noProof="0" dirty="0"/>
          </a:p>
        </p:txBody>
      </p:sp>
      <p:sp>
        <p:nvSpPr>
          <p:cNvPr id="4" name="Title 3">
            <a:extLst>
              <a:ext uri="{FF2B5EF4-FFF2-40B4-BE49-F238E27FC236}">
                <a16:creationId xmlns:a16="http://schemas.microsoft.com/office/drawing/2014/main" id="{52FBDD6D-9113-43CB-841D-21192418A479}"/>
              </a:ext>
            </a:extLst>
          </p:cNvPr>
          <p:cNvSpPr>
            <a:spLocks noGrp="1"/>
          </p:cNvSpPr>
          <p:nvPr>
            <p:ph type="title"/>
          </p:nvPr>
        </p:nvSpPr>
        <p:spPr>
          <a:xfrm>
            <a:off x="1530302" y="1341674"/>
            <a:ext cx="18336313" cy="1491516"/>
          </a:xfrm>
        </p:spPr>
        <p:txBody>
          <a:bodyPr/>
          <a:lstStyle/>
          <a:p>
            <a:pPr algn="ctr"/>
            <a:r>
              <a:rPr lang="en-AU" altLang="en-US" sz="6600" dirty="0">
                <a:solidFill>
                  <a:srgbClr val="0070C0"/>
                </a:solidFill>
                <a:cs typeface="+mj-cs"/>
              </a:rPr>
              <a:t>Going concern basis </a:t>
            </a:r>
            <a:endParaRPr lang="en-AU" sz="6600" dirty="0">
              <a:solidFill>
                <a:srgbClr val="0070C0"/>
              </a:solidFill>
              <a:cs typeface="+mj-cs"/>
            </a:endParaRPr>
          </a:p>
        </p:txBody>
      </p:sp>
    </p:spTree>
    <p:extLst>
      <p:ext uri="{BB962C8B-B14F-4D97-AF65-F5344CB8AC3E}">
        <p14:creationId xmlns:p14="http://schemas.microsoft.com/office/powerpoint/2010/main" val="38802499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B1F6942-3473-41AD-AE4C-100457152BB3}"/>
              </a:ext>
            </a:extLst>
          </p:cNvPr>
          <p:cNvSpPr>
            <a:spLocks noGrp="1"/>
          </p:cNvSpPr>
          <p:nvPr>
            <p:ph idx="1"/>
          </p:nvPr>
        </p:nvSpPr>
        <p:spPr>
          <a:xfrm>
            <a:off x="1246784" y="3329608"/>
            <a:ext cx="20522280" cy="8710706"/>
          </a:xfrm>
        </p:spPr>
        <p:txBody>
          <a:bodyPr/>
          <a:lstStyle/>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Going concern justifies valuing assets on basis they will continue to be used in business and liabilities paid when due.</a:t>
            </a:r>
          </a:p>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Remaining a going concern is the responsibility of client governance.</a:t>
            </a:r>
          </a:p>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Auditor must obtain sufficient appropriate evidence to assess validity of going concern assumption.</a:t>
            </a:r>
          </a:p>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Auditor makes professional judgement about going concern risk, based on risk indicators. </a:t>
            </a:r>
          </a:p>
          <a:p>
            <a:endParaRPr lang="en-AU" dirty="0"/>
          </a:p>
        </p:txBody>
      </p:sp>
      <p:sp>
        <p:nvSpPr>
          <p:cNvPr id="3" name="Slide Number Placeholder 2">
            <a:extLst>
              <a:ext uri="{FF2B5EF4-FFF2-40B4-BE49-F238E27FC236}">
                <a16:creationId xmlns:a16="http://schemas.microsoft.com/office/drawing/2014/main" id="{3B0098A2-9653-4B2E-A9ED-A6F8839D8998}"/>
              </a:ext>
            </a:extLst>
          </p:cNvPr>
          <p:cNvSpPr>
            <a:spLocks noGrp="1"/>
          </p:cNvSpPr>
          <p:nvPr>
            <p:ph type="sldNum" sz="quarter" idx="12"/>
          </p:nvPr>
        </p:nvSpPr>
        <p:spPr/>
        <p:txBody>
          <a:bodyPr/>
          <a:lstStyle/>
          <a:p>
            <a:fld id="{CE1B70CE-F4BC-4B6F-A663-B479B5E51611}" type="slidenum">
              <a:rPr lang="en-AU" noProof="0" smtClean="0"/>
              <a:pPr/>
              <a:t>28</a:t>
            </a:fld>
            <a:endParaRPr lang="en-AU" noProof="0" dirty="0"/>
          </a:p>
        </p:txBody>
      </p:sp>
      <p:sp>
        <p:nvSpPr>
          <p:cNvPr id="4" name="Title 3">
            <a:extLst>
              <a:ext uri="{FF2B5EF4-FFF2-40B4-BE49-F238E27FC236}">
                <a16:creationId xmlns:a16="http://schemas.microsoft.com/office/drawing/2014/main" id="{20DC2055-A6D7-48F4-91E3-DDCE645A8F9D}"/>
              </a:ext>
            </a:extLst>
          </p:cNvPr>
          <p:cNvSpPr>
            <a:spLocks noGrp="1"/>
          </p:cNvSpPr>
          <p:nvPr>
            <p:ph type="title"/>
          </p:nvPr>
        </p:nvSpPr>
        <p:spPr>
          <a:xfrm>
            <a:off x="2038872" y="1313384"/>
            <a:ext cx="18336313" cy="1491516"/>
          </a:xfrm>
        </p:spPr>
        <p:txBody>
          <a:bodyPr/>
          <a:lstStyle/>
          <a:p>
            <a:pPr algn="ctr"/>
            <a:r>
              <a:rPr lang="en-AU" sz="6600" dirty="0">
                <a:solidFill>
                  <a:srgbClr val="0070C0"/>
                </a:solidFill>
                <a:cs typeface="+mj-cs"/>
              </a:rPr>
              <a:t>Going concern assumption</a:t>
            </a:r>
          </a:p>
        </p:txBody>
      </p:sp>
    </p:spTree>
    <p:extLst>
      <p:ext uri="{BB962C8B-B14F-4D97-AF65-F5344CB8AC3E}">
        <p14:creationId xmlns:p14="http://schemas.microsoft.com/office/powerpoint/2010/main" val="13500630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CE1C308-8242-4C1E-9EA9-CCAD65B1BDA8}"/>
              </a:ext>
            </a:extLst>
          </p:cNvPr>
          <p:cNvSpPr>
            <a:spLocks noGrp="1"/>
          </p:cNvSpPr>
          <p:nvPr>
            <p:ph idx="1"/>
          </p:nvPr>
        </p:nvSpPr>
        <p:spPr>
          <a:xfrm>
            <a:off x="1894856" y="2577900"/>
            <a:ext cx="20522280" cy="8710706"/>
          </a:xfrm>
        </p:spPr>
        <p:txBody>
          <a:bodyPr/>
          <a:lstStyle/>
          <a:p>
            <a:pPr>
              <a:spcAft>
                <a:spcPts val="2400"/>
              </a:spcAft>
              <a:defRPr/>
            </a:pPr>
            <a:r>
              <a:rPr lang="en-AU" altLang="en-US" sz="5500" b="1" dirty="0">
                <a:solidFill>
                  <a:srgbClr val="7030A0"/>
                </a:solidFill>
              </a:rPr>
              <a:t>Financial indicators:</a:t>
            </a:r>
            <a:r>
              <a:rPr lang="en-AU" altLang="en-US" sz="5500" dirty="0">
                <a:solidFill>
                  <a:srgbClr val="7030A0"/>
                </a:solidFill>
              </a:rPr>
              <a:t> </a:t>
            </a:r>
            <a:endParaRPr lang="en-AU" altLang="en-US" sz="4000" dirty="0"/>
          </a:p>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high gearing, </a:t>
            </a:r>
            <a:r>
              <a:rPr lang="en-US" altLang="en-US" sz="4700" dirty="0"/>
              <a:t>fixed-term borrowings nearing maturity, or </a:t>
            </a:r>
            <a:r>
              <a:rPr lang="en-AU" altLang="en-US" sz="4700" dirty="0"/>
              <a:t>reliance on short-term </a:t>
            </a:r>
            <a:r>
              <a:rPr lang="en-US" altLang="en-US" sz="4700" dirty="0"/>
              <a:t>borrowings</a:t>
            </a:r>
          </a:p>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withdrawal of financial creditors, </a:t>
            </a:r>
            <a:r>
              <a:rPr lang="en-AU" altLang="en-US" sz="4700" dirty="0"/>
              <a:t>inability to pay creditors or denial of trade credit by suppliers</a:t>
            </a:r>
            <a:endParaRPr lang="en-US" altLang="en-US" sz="4700" dirty="0"/>
          </a:p>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negative operating cash flows or</a:t>
            </a:r>
            <a:r>
              <a:rPr lang="en-AU" altLang="en-US" sz="4700" dirty="0"/>
              <a:t> adverse key financial ratios</a:t>
            </a:r>
          </a:p>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lack of sustainable operating profits</a:t>
            </a:r>
          </a:p>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dividend arrears or discontinuance</a:t>
            </a:r>
          </a:p>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difficulty in complying with terms of loan agreements</a:t>
            </a:r>
          </a:p>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inability to obtain necessary financing.</a:t>
            </a:r>
          </a:p>
          <a:p>
            <a:pPr lvl="1">
              <a:spcBef>
                <a:spcPts val="1800"/>
              </a:spcBef>
              <a:buFont typeface="Arial" panose="020B0604020202020204" pitchFamily="34" charset="0"/>
              <a:buChar char="‒"/>
            </a:pPr>
            <a:endParaRPr lang="en-AU" altLang="en-US" sz="3600" dirty="0"/>
          </a:p>
          <a:p>
            <a:endParaRPr lang="en-AU" dirty="0"/>
          </a:p>
        </p:txBody>
      </p:sp>
      <p:sp>
        <p:nvSpPr>
          <p:cNvPr id="3" name="Slide Number Placeholder 2">
            <a:extLst>
              <a:ext uri="{FF2B5EF4-FFF2-40B4-BE49-F238E27FC236}">
                <a16:creationId xmlns:a16="http://schemas.microsoft.com/office/drawing/2014/main" id="{06558A80-901F-4DB0-9FD9-9D6152C7DAFE}"/>
              </a:ext>
            </a:extLst>
          </p:cNvPr>
          <p:cNvSpPr>
            <a:spLocks noGrp="1"/>
          </p:cNvSpPr>
          <p:nvPr>
            <p:ph type="sldNum" sz="quarter" idx="12"/>
          </p:nvPr>
        </p:nvSpPr>
        <p:spPr/>
        <p:txBody>
          <a:bodyPr/>
          <a:lstStyle/>
          <a:p>
            <a:fld id="{CE1B70CE-F4BC-4B6F-A663-B479B5E51611}" type="slidenum">
              <a:rPr lang="en-AU" noProof="0" smtClean="0"/>
              <a:pPr/>
              <a:t>29</a:t>
            </a:fld>
            <a:endParaRPr lang="en-AU" noProof="0" dirty="0"/>
          </a:p>
        </p:txBody>
      </p:sp>
      <p:sp>
        <p:nvSpPr>
          <p:cNvPr id="5" name="Rectangle 6">
            <a:extLst>
              <a:ext uri="{FF2B5EF4-FFF2-40B4-BE49-F238E27FC236}">
                <a16:creationId xmlns:a16="http://schemas.microsoft.com/office/drawing/2014/main" id="{43F34639-608C-4823-9F53-A30FECF6C8DF}"/>
              </a:ext>
            </a:extLst>
          </p:cNvPr>
          <p:cNvSpPr>
            <a:spLocks noGrp="1" noChangeArrowheads="1"/>
          </p:cNvSpPr>
          <p:nvPr>
            <p:ph type="title"/>
          </p:nvPr>
        </p:nvSpPr>
        <p:spPr>
          <a:xfrm>
            <a:off x="1462808" y="1097360"/>
            <a:ext cx="20954328" cy="1492250"/>
          </a:xfrm>
        </p:spPr>
        <p:txBody>
          <a:bodyPr/>
          <a:lstStyle/>
          <a:p>
            <a:pPr algn="ctr"/>
            <a:r>
              <a:rPr lang="en-AU" altLang="en-US" sz="6600" dirty="0">
                <a:solidFill>
                  <a:srgbClr val="0070C0"/>
                </a:solidFill>
                <a:cs typeface="+mj-cs"/>
              </a:rPr>
              <a:t>Examples of indications of going concern problems</a:t>
            </a:r>
            <a:endParaRPr lang="en-US" altLang="en-US" sz="6600" dirty="0">
              <a:solidFill>
                <a:srgbClr val="0070C0"/>
              </a:solidFill>
              <a:cs typeface="+mj-cs"/>
            </a:endParaRPr>
          </a:p>
        </p:txBody>
      </p:sp>
    </p:spTree>
    <p:extLst>
      <p:ext uri="{BB962C8B-B14F-4D97-AF65-F5344CB8AC3E}">
        <p14:creationId xmlns:p14="http://schemas.microsoft.com/office/powerpoint/2010/main" val="4607597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CE1C308-8242-4C1E-9EA9-CCAD65B1BDA8}"/>
              </a:ext>
            </a:extLst>
          </p:cNvPr>
          <p:cNvSpPr>
            <a:spLocks noGrp="1"/>
          </p:cNvSpPr>
          <p:nvPr>
            <p:ph idx="1"/>
          </p:nvPr>
        </p:nvSpPr>
        <p:spPr>
          <a:xfrm>
            <a:off x="2038872" y="2617190"/>
            <a:ext cx="18336313" cy="8710706"/>
          </a:xfrm>
        </p:spPr>
        <p:txBody>
          <a:bodyPr/>
          <a:lstStyle/>
          <a:p>
            <a:pPr>
              <a:spcAft>
                <a:spcPts val="3600"/>
              </a:spcAft>
              <a:defRPr/>
            </a:pPr>
            <a:r>
              <a:rPr lang="en-AU" altLang="en-US" sz="5500" b="1" dirty="0">
                <a:solidFill>
                  <a:srgbClr val="7030A0"/>
                </a:solidFill>
              </a:rPr>
              <a:t>Operating indicators: </a:t>
            </a:r>
          </a:p>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management’s intention to cease operations</a:t>
            </a:r>
            <a:endParaRPr lang="en-AU" altLang="en-US" sz="4700" dirty="0"/>
          </a:p>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loss of key management personnel</a:t>
            </a:r>
            <a:endParaRPr lang="en-AU" altLang="en-US" sz="4700" dirty="0"/>
          </a:p>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loss of major market, licence or franchise</a:t>
            </a:r>
          </a:p>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prolonged industrial action</a:t>
            </a:r>
          </a:p>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shortages of important supplies</a:t>
            </a:r>
          </a:p>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emergence of highly successful competitors.</a:t>
            </a:r>
            <a:endParaRPr lang="en-AU" altLang="en-US" sz="4700" dirty="0"/>
          </a:p>
          <a:p>
            <a:pPr lvl="1">
              <a:spcBef>
                <a:spcPts val="1800"/>
              </a:spcBef>
              <a:buFont typeface="Arial" panose="020B0604020202020204" pitchFamily="34" charset="0"/>
              <a:buChar char="‒"/>
            </a:pPr>
            <a:endParaRPr lang="en-AU" altLang="en-US" sz="3600" dirty="0"/>
          </a:p>
          <a:p>
            <a:endParaRPr lang="en-AU" dirty="0"/>
          </a:p>
        </p:txBody>
      </p:sp>
      <p:sp>
        <p:nvSpPr>
          <p:cNvPr id="3" name="Slide Number Placeholder 2">
            <a:extLst>
              <a:ext uri="{FF2B5EF4-FFF2-40B4-BE49-F238E27FC236}">
                <a16:creationId xmlns:a16="http://schemas.microsoft.com/office/drawing/2014/main" id="{06558A80-901F-4DB0-9FD9-9D6152C7DAFE}"/>
              </a:ext>
            </a:extLst>
          </p:cNvPr>
          <p:cNvSpPr>
            <a:spLocks noGrp="1"/>
          </p:cNvSpPr>
          <p:nvPr>
            <p:ph type="sldNum" sz="quarter" idx="12"/>
          </p:nvPr>
        </p:nvSpPr>
        <p:spPr/>
        <p:txBody>
          <a:bodyPr/>
          <a:lstStyle/>
          <a:p>
            <a:fld id="{CE1B70CE-F4BC-4B6F-A663-B479B5E51611}" type="slidenum">
              <a:rPr lang="en-AU" noProof="0" smtClean="0"/>
              <a:pPr/>
              <a:t>30</a:t>
            </a:fld>
            <a:endParaRPr lang="en-AU" noProof="0" dirty="0"/>
          </a:p>
        </p:txBody>
      </p:sp>
      <p:sp>
        <p:nvSpPr>
          <p:cNvPr id="5" name="Rectangle 6">
            <a:extLst>
              <a:ext uri="{FF2B5EF4-FFF2-40B4-BE49-F238E27FC236}">
                <a16:creationId xmlns:a16="http://schemas.microsoft.com/office/drawing/2014/main" id="{43F34639-608C-4823-9F53-A30FECF6C8DF}"/>
              </a:ext>
            </a:extLst>
          </p:cNvPr>
          <p:cNvSpPr>
            <a:spLocks noGrp="1" noChangeArrowheads="1"/>
          </p:cNvSpPr>
          <p:nvPr>
            <p:ph type="title"/>
          </p:nvPr>
        </p:nvSpPr>
        <p:spPr>
          <a:xfrm>
            <a:off x="1174776" y="953344"/>
            <a:ext cx="21818424" cy="1492250"/>
          </a:xfrm>
        </p:spPr>
        <p:txBody>
          <a:bodyPr/>
          <a:lstStyle/>
          <a:p>
            <a:pPr algn="ctr"/>
            <a:r>
              <a:rPr lang="en-AU" altLang="en-US" sz="6600" dirty="0">
                <a:solidFill>
                  <a:srgbClr val="0070C0"/>
                </a:solidFill>
                <a:cs typeface="+mj-cs"/>
              </a:rPr>
              <a:t>Examples of indications of going concern problems</a:t>
            </a:r>
            <a:endParaRPr lang="en-US" altLang="en-US" sz="6600" dirty="0">
              <a:solidFill>
                <a:srgbClr val="0070C0"/>
              </a:solidFill>
              <a:cs typeface="+mj-cs"/>
            </a:endParaRPr>
          </a:p>
        </p:txBody>
      </p:sp>
    </p:spTree>
    <p:extLst>
      <p:ext uri="{BB962C8B-B14F-4D97-AF65-F5344CB8AC3E}">
        <p14:creationId xmlns:p14="http://schemas.microsoft.com/office/powerpoint/2010/main" val="18232948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CE1C308-8242-4C1E-9EA9-CCAD65B1BDA8}"/>
              </a:ext>
            </a:extLst>
          </p:cNvPr>
          <p:cNvSpPr>
            <a:spLocks noGrp="1"/>
          </p:cNvSpPr>
          <p:nvPr>
            <p:ph idx="1"/>
          </p:nvPr>
        </p:nvSpPr>
        <p:spPr>
          <a:xfrm>
            <a:off x="2288482" y="3617640"/>
            <a:ext cx="18336313" cy="8710706"/>
          </a:xfrm>
        </p:spPr>
        <p:txBody>
          <a:bodyPr/>
          <a:lstStyle/>
          <a:p>
            <a:pPr>
              <a:spcAft>
                <a:spcPts val="3600"/>
              </a:spcAft>
              <a:defRPr/>
            </a:pPr>
            <a:r>
              <a:rPr lang="en-AU" altLang="en-US" sz="5500" b="1" dirty="0">
                <a:solidFill>
                  <a:srgbClr val="7030A0"/>
                </a:solidFill>
              </a:rPr>
              <a:t>Other indicators: </a:t>
            </a:r>
          </a:p>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non-compliance with capital or statutory requirements</a:t>
            </a:r>
            <a:endParaRPr lang="en-AU" altLang="en-US" sz="4700" dirty="0"/>
          </a:p>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legal proceedings against the entity</a:t>
            </a:r>
          </a:p>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adverse changes in legislation or government policy</a:t>
            </a:r>
          </a:p>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uninsured or underinsured </a:t>
            </a:r>
            <a:r>
              <a:rPr lang="en-AU" altLang="en-US" sz="4700" dirty="0" smtClean="0"/>
              <a:t>disasters</a:t>
            </a:r>
            <a:endParaRPr lang="en-AU" altLang="en-US" sz="4700" dirty="0"/>
          </a:p>
          <a:p>
            <a:pPr lvl="1">
              <a:spcBef>
                <a:spcPts val="1800"/>
              </a:spcBef>
              <a:buFont typeface="Arial" panose="020B0604020202020204" pitchFamily="34" charset="0"/>
              <a:buChar char="‒"/>
            </a:pPr>
            <a:endParaRPr lang="en-AU" altLang="en-US" sz="3600" dirty="0"/>
          </a:p>
          <a:p>
            <a:endParaRPr lang="en-AU" dirty="0"/>
          </a:p>
        </p:txBody>
      </p:sp>
      <p:sp>
        <p:nvSpPr>
          <p:cNvPr id="3" name="Slide Number Placeholder 2">
            <a:extLst>
              <a:ext uri="{FF2B5EF4-FFF2-40B4-BE49-F238E27FC236}">
                <a16:creationId xmlns:a16="http://schemas.microsoft.com/office/drawing/2014/main" id="{06558A80-901F-4DB0-9FD9-9D6152C7DAFE}"/>
              </a:ext>
            </a:extLst>
          </p:cNvPr>
          <p:cNvSpPr>
            <a:spLocks noGrp="1"/>
          </p:cNvSpPr>
          <p:nvPr>
            <p:ph type="sldNum" sz="quarter" idx="12"/>
          </p:nvPr>
        </p:nvSpPr>
        <p:spPr/>
        <p:txBody>
          <a:bodyPr/>
          <a:lstStyle/>
          <a:p>
            <a:fld id="{CE1B70CE-F4BC-4B6F-A663-B479B5E51611}" type="slidenum">
              <a:rPr lang="en-AU" noProof="0" smtClean="0"/>
              <a:pPr/>
              <a:t>31</a:t>
            </a:fld>
            <a:endParaRPr lang="en-AU" noProof="0" dirty="0"/>
          </a:p>
        </p:txBody>
      </p:sp>
      <p:sp>
        <p:nvSpPr>
          <p:cNvPr id="5" name="Rectangle 6">
            <a:extLst>
              <a:ext uri="{FF2B5EF4-FFF2-40B4-BE49-F238E27FC236}">
                <a16:creationId xmlns:a16="http://schemas.microsoft.com/office/drawing/2014/main" id="{43F34639-608C-4823-9F53-A30FECF6C8DF}"/>
              </a:ext>
            </a:extLst>
          </p:cNvPr>
          <p:cNvSpPr>
            <a:spLocks noGrp="1" noChangeArrowheads="1"/>
          </p:cNvSpPr>
          <p:nvPr>
            <p:ph type="title"/>
          </p:nvPr>
        </p:nvSpPr>
        <p:spPr>
          <a:xfrm>
            <a:off x="1246784" y="1241376"/>
            <a:ext cx="21314368" cy="1492250"/>
          </a:xfrm>
        </p:spPr>
        <p:txBody>
          <a:bodyPr/>
          <a:lstStyle/>
          <a:p>
            <a:pPr algn="ctr"/>
            <a:r>
              <a:rPr lang="en-AU" altLang="en-US" sz="6600" dirty="0">
                <a:solidFill>
                  <a:srgbClr val="0070C0"/>
                </a:solidFill>
                <a:cs typeface="+mj-cs"/>
              </a:rPr>
              <a:t>Examples of indications of going concern problems</a:t>
            </a:r>
            <a:endParaRPr lang="en-US" altLang="en-US" sz="6600" dirty="0">
              <a:solidFill>
                <a:srgbClr val="0070C0"/>
              </a:solidFill>
              <a:cs typeface="+mj-cs"/>
            </a:endParaRPr>
          </a:p>
        </p:txBody>
      </p:sp>
    </p:spTree>
    <p:extLst>
      <p:ext uri="{BB962C8B-B14F-4D97-AF65-F5344CB8AC3E}">
        <p14:creationId xmlns:p14="http://schemas.microsoft.com/office/powerpoint/2010/main" val="19909588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D2D9475-5849-44D6-8D28-E1E659013CF1}"/>
              </a:ext>
            </a:extLst>
          </p:cNvPr>
          <p:cNvSpPr>
            <a:spLocks noGrp="1"/>
          </p:cNvSpPr>
          <p:nvPr>
            <p:ph idx="1"/>
          </p:nvPr>
        </p:nvSpPr>
        <p:spPr>
          <a:xfrm>
            <a:off x="589634" y="2833190"/>
            <a:ext cx="21818424" cy="8710706"/>
          </a:xfrm>
        </p:spPr>
        <p:txBody>
          <a:bodyPr/>
          <a:lstStyle/>
          <a:p>
            <a:pPr marL="2299500" lvl="5" indent="-571500"/>
            <a:r>
              <a:rPr lang="en-AU" altLang="en-US" sz="4800" dirty="0"/>
              <a:t>Auditor should consider mitigating factors. </a:t>
            </a:r>
            <a:br>
              <a:rPr lang="en-AU" altLang="en-US" sz="4800" dirty="0"/>
            </a:br>
            <a:endParaRPr lang="en-AU" altLang="en-US" sz="4800" dirty="0"/>
          </a:p>
          <a:p>
            <a:pPr marL="2299500" lvl="5" indent="-571500"/>
            <a:r>
              <a:rPr lang="en-AU" altLang="en-US" sz="4800" dirty="0"/>
              <a:t>These include</a:t>
            </a:r>
            <a:r>
              <a:rPr lang="en-AU" altLang="en-US" sz="4800" dirty="0" smtClean="0"/>
              <a:t>:</a:t>
            </a:r>
          </a:p>
          <a:p>
            <a:pPr marL="1867500" lvl="4" indent="-571500"/>
            <a:endParaRPr lang="en-AU" altLang="en-US" sz="2800" dirty="0"/>
          </a:p>
          <a:p>
            <a:pPr marL="3595500" lvl="8" indent="-571500">
              <a:spcBef>
                <a:spcPts val="1200"/>
              </a:spcBef>
            </a:pPr>
            <a:r>
              <a:rPr lang="en-US" altLang="en-US" sz="4000" b="1" dirty="0">
                <a:solidFill>
                  <a:srgbClr val="DD622B"/>
                </a:solidFill>
              </a:rPr>
              <a:t>A</a:t>
            </a:r>
            <a:r>
              <a:rPr lang="en-AU" altLang="en-US" sz="4000" b="1" dirty="0" err="1">
                <a:solidFill>
                  <a:srgbClr val="DD622B"/>
                </a:solidFill>
              </a:rPr>
              <a:t>sset</a:t>
            </a:r>
            <a:r>
              <a:rPr lang="en-AU" altLang="en-US" sz="4000" b="1" dirty="0">
                <a:solidFill>
                  <a:srgbClr val="DD622B"/>
                </a:solidFill>
              </a:rPr>
              <a:t> </a:t>
            </a:r>
            <a:r>
              <a:rPr lang="en-AU" altLang="en-US" sz="4000" b="1" dirty="0" smtClean="0">
                <a:solidFill>
                  <a:srgbClr val="DD622B"/>
                </a:solidFill>
              </a:rPr>
              <a:t>factors</a:t>
            </a:r>
            <a:r>
              <a:rPr lang="en-AU" altLang="en-US" sz="4000" dirty="0"/>
              <a:t> </a:t>
            </a:r>
            <a:r>
              <a:rPr lang="en-AU" altLang="en-US" sz="4000" dirty="0" smtClean="0"/>
              <a:t>   -  </a:t>
            </a:r>
            <a:r>
              <a:rPr lang="en-AU" altLang="en-US" sz="4000" dirty="0" smtClean="0"/>
              <a:t>sale </a:t>
            </a:r>
            <a:r>
              <a:rPr lang="en-AU" altLang="en-US" sz="4000" dirty="0"/>
              <a:t>of assets, or delayed replacement</a:t>
            </a:r>
          </a:p>
          <a:p>
            <a:pPr marL="3595500" lvl="8" indent="-571500">
              <a:spcBef>
                <a:spcPts val="1200"/>
              </a:spcBef>
            </a:pPr>
            <a:r>
              <a:rPr lang="en-US" altLang="en-US" sz="4000" b="1" dirty="0">
                <a:solidFill>
                  <a:srgbClr val="DD622B"/>
                </a:solidFill>
              </a:rPr>
              <a:t>D</a:t>
            </a:r>
            <a:r>
              <a:rPr lang="en-AU" altLang="en-US" sz="4000" b="1" dirty="0" err="1">
                <a:solidFill>
                  <a:srgbClr val="DD622B"/>
                </a:solidFill>
              </a:rPr>
              <a:t>ebt</a:t>
            </a:r>
            <a:r>
              <a:rPr lang="en-AU" altLang="en-US" sz="4000" b="1" dirty="0">
                <a:solidFill>
                  <a:srgbClr val="DD622B"/>
                </a:solidFill>
              </a:rPr>
              <a:t> </a:t>
            </a:r>
            <a:r>
              <a:rPr lang="en-AU" altLang="en-US" sz="4000" b="1" dirty="0" smtClean="0">
                <a:solidFill>
                  <a:srgbClr val="DD622B"/>
                </a:solidFill>
              </a:rPr>
              <a:t>factors     </a:t>
            </a:r>
            <a:r>
              <a:rPr lang="en-AU" altLang="en-US" sz="4000" dirty="0"/>
              <a:t>- </a:t>
            </a:r>
            <a:r>
              <a:rPr lang="en-AU" altLang="en-US" sz="4000" b="1" dirty="0" smtClean="0">
                <a:solidFill>
                  <a:srgbClr val="DD622B"/>
                </a:solidFill>
              </a:rPr>
              <a:t> </a:t>
            </a:r>
            <a:r>
              <a:rPr lang="en-AU" altLang="en-US" sz="4000" dirty="0" smtClean="0"/>
              <a:t>unused</a:t>
            </a:r>
            <a:r>
              <a:rPr lang="en-AU" altLang="en-US" sz="4000" b="1" dirty="0" smtClean="0">
                <a:solidFill>
                  <a:srgbClr val="DD622B"/>
                </a:solidFill>
              </a:rPr>
              <a:t> </a:t>
            </a:r>
            <a:r>
              <a:rPr lang="en-AU" altLang="en-US" sz="4000" dirty="0"/>
              <a:t>lines of credit, ability to renew or extend existing loans</a:t>
            </a:r>
          </a:p>
          <a:p>
            <a:pPr marL="3595500" lvl="8" indent="-571500">
              <a:spcBef>
                <a:spcPts val="1200"/>
              </a:spcBef>
            </a:pPr>
            <a:r>
              <a:rPr lang="en-US" altLang="en-US" sz="4000" b="1" dirty="0">
                <a:solidFill>
                  <a:srgbClr val="DD622B"/>
                </a:solidFill>
              </a:rPr>
              <a:t>C</a:t>
            </a:r>
            <a:r>
              <a:rPr lang="en-AU" altLang="en-US" sz="4000" b="1" dirty="0" err="1">
                <a:solidFill>
                  <a:srgbClr val="DD622B"/>
                </a:solidFill>
              </a:rPr>
              <a:t>ost</a:t>
            </a:r>
            <a:r>
              <a:rPr lang="en-AU" altLang="en-US" sz="4000" b="1" dirty="0">
                <a:solidFill>
                  <a:srgbClr val="DD622B"/>
                </a:solidFill>
              </a:rPr>
              <a:t> </a:t>
            </a:r>
            <a:r>
              <a:rPr lang="en-AU" altLang="en-US" sz="4000" b="1" dirty="0" smtClean="0">
                <a:solidFill>
                  <a:srgbClr val="DD622B"/>
                </a:solidFill>
              </a:rPr>
              <a:t>factors</a:t>
            </a:r>
            <a:r>
              <a:rPr lang="en-AU" altLang="en-US" sz="4000" b="1" dirty="0">
                <a:solidFill>
                  <a:srgbClr val="DD622B"/>
                </a:solidFill>
              </a:rPr>
              <a:t> </a:t>
            </a:r>
            <a:r>
              <a:rPr lang="en-AU" altLang="en-US" sz="4000" b="1" dirty="0" smtClean="0">
                <a:solidFill>
                  <a:srgbClr val="DD622B"/>
                </a:solidFill>
              </a:rPr>
              <a:t>    </a:t>
            </a:r>
            <a:r>
              <a:rPr lang="en-AU" altLang="en-US" sz="4000" dirty="0" smtClean="0"/>
              <a:t>-   ability </a:t>
            </a:r>
            <a:r>
              <a:rPr lang="en-AU" altLang="en-US" sz="4000" dirty="0"/>
              <a:t>to reduce </a:t>
            </a:r>
            <a:r>
              <a:rPr lang="en-AU" altLang="en-US" sz="4000" dirty="0"/>
              <a:t>costs</a:t>
            </a:r>
          </a:p>
          <a:p>
            <a:pPr lvl="2"/>
            <a:endParaRPr lang="en-AU" dirty="0"/>
          </a:p>
        </p:txBody>
      </p:sp>
      <p:sp>
        <p:nvSpPr>
          <p:cNvPr id="3" name="Slide Number Placeholder 2">
            <a:extLst>
              <a:ext uri="{FF2B5EF4-FFF2-40B4-BE49-F238E27FC236}">
                <a16:creationId xmlns:a16="http://schemas.microsoft.com/office/drawing/2014/main" id="{55B9DBEF-2CF9-4D81-82D9-B2D4BFC8C5C4}"/>
              </a:ext>
            </a:extLst>
          </p:cNvPr>
          <p:cNvSpPr>
            <a:spLocks noGrp="1"/>
          </p:cNvSpPr>
          <p:nvPr>
            <p:ph type="sldNum" sz="quarter" idx="12"/>
          </p:nvPr>
        </p:nvSpPr>
        <p:spPr/>
        <p:txBody>
          <a:bodyPr/>
          <a:lstStyle/>
          <a:p>
            <a:fld id="{CE1B70CE-F4BC-4B6F-A663-B479B5E51611}" type="slidenum">
              <a:rPr lang="en-AU" noProof="0" smtClean="0"/>
              <a:pPr/>
              <a:t>32</a:t>
            </a:fld>
            <a:endParaRPr lang="en-AU" noProof="0" dirty="0"/>
          </a:p>
        </p:txBody>
      </p:sp>
      <p:sp>
        <p:nvSpPr>
          <p:cNvPr id="4" name="Title 3">
            <a:extLst>
              <a:ext uri="{FF2B5EF4-FFF2-40B4-BE49-F238E27FC236}">
                <a16:creationId xmlns:a16="http://schemas.microsoft.com/office/drawing/2014/main" id="{CB30E16B-D16E-4131-8FB3-5FEC941EA3E5}"/>
              </a:ext>
            </a:extLst>
          </p:cNvPr>
          <p:cNvSpPr>
            <a:spLocks noGrp="1"/>
          </p:cNvSpPr>
          <p:nvPr>
            <p:ph type="title"/>
          </p:nvPr>
        </p:nvSpPr>
        <p:spPr>
          <a:xfrm>
            <a:off x="2429616" y="870882"/>
            <a:ext cx="18336313" cy="1491516"/>
          </a:xfrm>
        </p:spPr>
        <p:txBody>
          <a:bodyPr/>
          <a:lstStyle/>
          <a:p>
            <a:pPr algn="ctr"/>
            <a:r>
              <a:rPr lang="en-AU" altLang="en-US" sz="6600" dirty="0">
                <a:solidFill>
                  <a:srgbClr val="0070C0"/>
                </a:solidFill>
                <a:cs typeface="+mj-cs"/>
              </a:rPr>
              <a:t>Mitigating factors</a:t>
            </a:r>
            <a:endParaRPr lang="en-AU" sz="6600" dirty="0">
              <a:solidFill>
                <a:srgbClr val="0070C0"/>
              </a:solidFill>
              <a:cs typeface="+mj-cs"/>
            </a:endParaRPr>
          </a:p>
        </p:txBody>
      </p:sp>
    </p:spTree>
    <p:extLst>
      <p:ext uri="{BB962C8B-B14F-4D97-AF65-F5344CB8AC3E}">
        <p14:creationId xmlns:p14="http://schemas.microsoft.com/office/powerpoint/2010/main" val="1105988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7A122E-D33A-43C4-903A-03648E5B7D14}"/>
              </a:ext>
            </a:extLst>
          </p:cNvPr>
          <p:cNvSpPr>
            <a:spLocks noGrp="1"/>
          </p:cNvSpPr>
          <p:nvPr>
            <p:ph idx="1"/>
          </p:nvPr>
        </p:nvSpPr>
        <p:spPr>
          <a:xfrm>
            <a:off x="2451642" y="3863340"/>
            <a:ext cx="18336313" cy="8710706"/>
          </a:xfrm>
        </p:spPr>
        <p:txBody>
          <a:bodyPr/>
          <a:lstStyle/>
          <a:p>
            <a:pPr marL="685800" indent="-685800">
              <a:buFont typeface="Arial" panose="020B0604020202020204" pitchFamily="34" charset="0"/>
              <a:buChar char="•"/>
            </a:pPr>
            <a:r>
              <a:rPr lang="en-US" sz="3600" dirty="0"/>
              <a:t>Grant, G. &amp; </a:t>
            </a:r>
            <a:r>
              <a:rPr lang="en-US" sz="3600" dirty="0" err="1"/>
              <a:t>Simnett</a:t>
            </a:r>
            <a:r>
              <a:rPr lang="en-US" sz="3600" dirty="0"/>
              <a:t>, R. (2017</a:t>
            </a:r>
            <a:r>
              <a:rPr lang="en-US" sz="3600" i="1" dirty="0"/>
              <a:t>). Auditing &amp; Assurance Services In Australia </a:t>
            </a:r>
            <a:r>
              <a:rPr lang="en-US" sz="3600" dirty="0"/>
              <a:t>(rev: 6th Ed), Sydney, Australia: McGraw Hill</a:t>
            </a:r>
          </a:p>
          <a:p>
            <a:pPr marL="685800" indent="-685800">
              <a:buFont typeface="Arial" panose="020B0604020202020204" pitchFamily="34" charset="0"/>
              <a:buChar char="•"/>
            </a:pPr>
            <a:r>
              <a:rPr lang="en-US" sz="3600" dirty="0"/>
              <a:t>Moroney, R., Campbell, F., &amp; Hamilton, J., (2017). </a:t>
            </a:r>
            <a:r>
              <a:rPr lang="en-US" sz="3600" i="1" dirty="0"/>
              <a:t>Auditing: A Practical Approach</a:t>
            </a:r>
            <a:r>
              <a:rPr lang="en-US" sz="3600" dirty="0"/>
              <a:t>, </a:t>
            </a:r>
            <a:r>
              <a:rPr lang="en-US" sz="3600" dirty="0" smtClean="0"/>
              <a:t>(3rd </a:t>
            </a:r>
            <a:r>
              <a:rPr lang="en-US" sz="3600" dirty="0" err="1" smtClean="0"/>
              <a:t>ed</a:t>
            </a:r>
            <a:r>
              <a:rPr lang="en-US" sz="3600" dirty="0"/>
              <a:t>)</a:t>
            </a:r>
            <a:r>
              <a:rPr lang="en-US" sz="3600" dirty="0" smtClean="0"/>
              <a:t>, </a:t>
            </a:r>
            <a:r>
              <a:rPr lang="en-US" sz="3600" dirty="0"/>
              <a:t>Sydney, Australia: Wiley</a:t>
            </a:r>
            <a:endParaRPr lang="en-AU" sz="3600" dirty="0"/>
          </a:p>
          <a:p>
            <a:endParaRPr lang="en-AU" dirty="0"/>
          </a:p>
        </p:txBody>
      </p:sp>
      <p:sp>
        <p:nvSpPr>
          <p:cNvPr id="3" name="Slide Number Placeholder 2">
            <a:extLst>
              <a:ext uri="{FF2B5EF4-FFF2-40B4-BE49-F238E27FC236}">
                <a16:creationId xmlns:a16="http://schemas.microsoft.com/office/drawing/2014/main" id="{02E5DBC0-CEB0-4D9A-ACA4-9CC2A3C0C68A}"/>
              </a:ext>
            </a:extLst>
          </p:cNvPr>
          <p:cNvSpPr>
            <a:spLocks noGrp="1"/>
          </p:cNvSpPr>
          <p:nvPr>
            <p:ph type="sldNum" sz="quarter" idx="12"/>
          </p:nvPr>
        </p:nvSpPr>
        <p:spPr/>
        <p:txBody>
          <a:bodyPr/>
          <a:lstStyle/>
          <a:p>
            <a:fld id="{CE1B70CE-F4BC-4B6F-A663-B479B5E51611}" type="slidenum">
              <a:rPr lang="en-AU" noProof="0" smtClean="0"/>
              <a:pPr/>
              <a:t>33</a:t>
            </a:fld>
            <a:endParaRPr lang="en-AU" noProof="0" dirty="0"/>
          </a:p>
        </p:txBody>
      </p:sp>
      <p:sp>
        <p:nvSpPr>
          <p:cNvPr id="4" name="Title 3">
            <a:extLst>
              <a:ext uri="{FF2B5EF4-FFF2-40B4-BE49-F238E27FC236}">
                <a16:creationId xmlns:a16="http://schemas.microsoft.com/office/drawing/2014/main" id="{6E58D17E-64F3-4CD2-B024-7CBEFEC3D6E4}"/>
              </a:ext>
            </a:extLst>
          </p:cNvPr>
          <p:cNvSpPr>
            <a:spLocks noGrp="1"/>
          </p:cNvSpPr>
          <p:nvPr>
            <p:ph type="title"/>
          </p:nvPr>
        </p:nvSpPr>
        <p:spPr/>
        <p:txBody>
          <a:bodyPr/>
          <a:lstStyle/>
          <a:p>
            <a:r>
              <a:rPr lang="en-AU" dirty="0"/>
              <a:t>References</a:t>
            </a:r>
          </a:p>
        </p:txBody>
      </p:sp>
    </p:spTree>
    <p:extLst>
      <p:ext uri="{BB962C8B-B14F-4D97-AF65-F5344CB8AC3E}">
        <p14:creationId xmlns:p14="http://schemas.microsoft.com/office/powerpoint/2010/main" val="1508224142"/>
      </p:ext>
    </p:extLst>
  </p:cSld>
  <p:clrMapOvr>
    <a:masterClrMapping/>
  </p:clrMapOvr>
</p:sld>
</file>

<file path=ppt/theme/theme1.xml><?xml version="1.0" encoding="utf-8"?>
<a:theme xmlns:a="http://schemas.openxmlformats.org/drawingml/2006/main" name="TUA">
  <a:themeElements>
    <a:clrScheme name="TUA Colours">
      <a:dk1>
        <a:sysClr val="windowText" lastClr="000000"/>
      </a:dk1>
      <a:lt1>
        <a:sysClr val="window" lastClr="FFFFFF"/>
      </a:lt1>
      <a:dk2>
        <a:srgbClr val="232323"/>
      </a:dk2>
      <a:lt2>
        <a:srgbClr val="FF5000"/>
      </a:lt2>
      <a:accent1>
        <a:srgbClr val="FF5000"/>
      </a:accent1>
      <a:accent2>
        <a:srgbClr val="232323"/>
      </a:accent2>
      <a:accent3>
        <a:srgbClr val="9C9C9C"/>
      </a:accent3>
      <a:accent4>
        <a:srgbClr val="FFC300"/>
      </a:accent4>
      <a:accent5>
        <a:srgbClr val="0A19DC"/>
      </a:accent5>
      <a:accent6>
        <a:srgbClr val="4BE6E1"/>
      </a:accent6>
      <a:hlink>
        <a:srgbClr val="0A19DC"/>
      </a:hlink>
      <a:folHlink>
        <a:srgbClr val="FF5000"/>
      </a:folHlink>
    </a:clrScheme>
    <a:fontScheme name="TUA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6E6E6"/>
        </a:solidFill>
        <a:ln>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aster_TUA.potx" id="{B5C33F71-C16E-4FCC-ADA0-557B8CA6D393}" vid="{392E6DE4-A1C2-404F-B8AD-3E6BFB18DB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UI/customUI.xml><?xml version="1.0" encoding="utf-8"?>
<customUI xmlns="http://schemas.microsoft.com/office/2006/01/customui">
  <ribbon startFromScratch="false">
    <tabs>
      <tab id="CustomTab" label="TUA" insertBeforeMso="TabHome" keytip="Q">
        <group idMso="GroupSlides"/>
        <group id="Group1" label="Change Bullet Styles">
          <button idMso="IndentDecrease" visible="true" label="Decrease List Level" size="large"/>
          <button idMso="IndentIncrease" visible="true" label="Increase List Level" size="large"/>
        </group>
        <group id="Group2" label=" ">
          <checkBox idMso="GuidesShowHide" label="Guides"/>
          <splitButton id="groupsplitbutton" size="normal">
            <button idMso="ObjectsGroup"/>
            <menu id="groupsplitmenu" itemSize="large">
              <button idMso="ObjectsUngroup" description="Un-group selected objects" screentip="Un-group selected objects"/>
              <button idMso="ObjectsRegroup" description="Combine and re-Group selected objects" screentip="Combine and re-Group selected objects"/>
            </menu>
          </splitButton>
          <splitButton id="Cropping" size="normal">
            <toggleButton idMso="PictureCrop" label="Crop Tools"/>
            <menu id="CropMenu" itemSize="large">
              <button idMso="PictureFitCrop" description="Resize picture to fit the placeholder proportionally"/>
              <menuSeparator id="croppingmenu2"/>
              <menu idMso="PictureCropAspectRatioMenu" description="Crop image to selected aspect ratio"/>
              <gallery idMso="PictureShapeGallery" description="Crop image to selected shape"/>
            </menu>
          </splitButton>
          <separator id="sep1"/>
          <button idMso="ZoomFitToWindow" size="large" label="Fit to Window"/>
          <separator id="sep2"/>
          <splitButton id="sendbacksplitbutton" size="large">
            <button idMso="ObjectSendToBack" label="Send to Back"/>
            <menu id="sendbacksplitmenu" itemSize="large">
              <button idMso="ObjectBringToFront" label="Bring to Front"/>
            </menu>
          </splitButton>
          <separator id="sep3"/>
          <toggleButton idMso="SelectionPane" label="Selection Pane" size="large"/>
        </group>
        <group id="group3" label=" ">
          <button idMso="HeaderFooterInsert" size="large"/>
          <button idMso="PasteTextOnly" size="large" imageMso="Paste" label="Paste Unformatted"/>
        </group>
      </tab>
    </tabs>
  </ribbon>
</customUI>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967C48349694D469130006F2B4477D1" ma:contentTypeVersion="2" ma:contentTypeDescription="Create a new document." ma:contentTypeScope="" ma:versionID="28eceabad4c25334d80210ce2934b4c0">
  <xsd:schema xmlns:xsd="http://www.w3.org/2001/XMLSchema" xmlns:xs="http://www.w3.org/2001/XMLSchema" xmlns:p="http://schemas.microsoft.com/office/2006/metadata/properties" xmlns:ns2="54f504c2-cab8-458e-83b9-703e4a3d70e4" targetNamespace="http://schemas.microsoft.com/office/2006/metadata/properties" ma:root="true" ma:fieldsID="b782a5a18ad460103b61a0d3b627c96c" ns2:_="">
    <xsd:import namespace="54f504c2-cab8-458e-83b9-703e4a3d70e4"/>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f504c2-cab8-458e-83b9-703e4a3d70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1964F96-A125-403D-88C9-B9EA3EC2A4EB}">
  <ds:schemaRefs>
    <ds:schemaRef ds:uri="http://schemas.microsoft.com/sharepoint/v3/contenttype/forms"/>
  </ds:schemaRefs>
</ds:datastoreItem>
</file>

<file path=customXml/itemProps2.xml><?xml version="1.0" encoding="utf-8"?>
<ds:datastoreItem xmlns:ds="http://schemas.openxmlformats.org/officeDocument/2006/customXml" ds:itemID="{2F23F9D0-3301-4FE2-AE5D-AFE9125F3EC5}">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54f504c2-cab8-458e-83b9-703e4a3d70e4"/>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DB35FB4E-D8AD-4B9D-9E5D-571C18A14B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f504c2-cab8-458e-83b9-703e4a3d70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Master_TUA</Template>
  <TotalTime>1885</TotalTime>
  <Words>1734</Words>
  <Application>Microsoft Office PowerPoint</Application>
  <PresentationFormat>Custom</PresentationFormat>
  <Paragraphs>198</Paragraphs>
  <Slides>33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Calibri</vt:lpstr>
      <vt:lpstr>Wingdings</vt:lpstr>
      <vt:lpstr>TUA</vt:lpstr>
      <vt:lpstr>Module 3.1 / Week 5     Assessing inherent risk and  other specific business risks</vt:lpstr>
      <vt:lpstr>Learning Objectives</vt:lpstr>
      <vt:lpstr>PowerPoint Presentation</vt:lpstr>
      <vt:lpstr>Defining and Assessing Inherent Risk </vt:lpstr>
      <vt:lpstr>Levels of risk assessment</vt:lpstr>
      <vt:lpstr>IR at the financial report level and Business risk (BR)</vt:lpstr>
      <vt:lpstr>Factors affecting IR at financial report level</vt:lpstr>
      <vt:lpstr>Inherent risk and information technology (IT)</vt:lpstr>
      <vt:lpstr>Inherent risk at assertion level</vt:lpstr>
      <vt:lpstr>Effect of inherent risk on an account balance assertion</vt:lpstr>
      <vt:lpstr>PowerPoint Presentation</vt:lpstr>
      <vt:lpstr>Fraud</vt:lpstr>
      <vt:lpstr>PowerPoint Presentation</vt:lpstr>
      <vt:lpstr>Elements of Fraud</vt:lpstr>
      <vt:lpstr>Fraud Risk factors—Red flags</vt:lpstr>
      <vt:lpstr>Fraud Triangle</vt:lpstr>
      <vt:lpstr>Responsibility for the detection and prevention of fraud</vt:lpstr>
      <vt:lpstr>Responsibility for the detection and prevention of fraud</vt:lpstr>
      <vt:lpstr>Reporting fraud</vt:lpstr>
      <vt:lpstr>KPMG fraud barometer</vt:lpstr>
      <vt:lpstr>Earnings Management - CFOs &amp; CEOs</vt:lpstr>
      <vt:lpstr>PowerPoint Presentation</vt:lpstr>
      <vt:lpstr>Related Parties</vt:lpstr>
      <vt:lpstr>Identifying the existence of related parties</vt:lpstr>
      <vt:lpstr>Procedures for identifying related parties</vt:lpstr>
      <vt:lpstr>PowerPoint Presentation</vt:lpstr>
      <vt:lpstr>Going concern basis </vt:lpstr>
      <vt:lpstr>Going concern assumption</vt:lpstr>
      <vt:lpstr>Examples of indications of going concern problems</vt:lpstr>
      <vt:lpstr>Examples of indications of going concern problems</vt:lpstr>
      <vt:lpstr>Examples of indications of going concern problems</vt:lpstr>
      <vt:lpstr>Mitigating factors</vt:lpstr>
      <vt:lpstr>References</vt:lpstr>
    </vt:vector>
  </TitlesOfParts>
  <Company>Torrens University Australia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Nadeem Tahir</dc:creator>
  <cp:lastModifiedBy>Marcela Hertnekyova</cp:lastModifiedBy>
  <cp:revision>58</cp:revision>
  <cp:lastPrinted>2018-11-29T00:32:19Z</cp:lastPrinted>
  <dcterms:created xsi:type="dcterms:W3CDTF">2020-01-12T23:24:09Z</dcterms:created>
  <dcterms:modified xsi:type="dcterms:W3CDTF">2020-01-19T18:33:31Z</dcterms:modified>
  <cp:category>PowerPoint Template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0x0101003967C48349694D469130006F2B4477D1</vt:lpwstr>
  </property>
</Properties>
</file>